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Georgia Pro Bold" charset="1" panose="02040802050405020203"/>
      <p:regular r:id="rId25"/>
    </p:embeddedFont>
    <p:embeddedFont>
      <p:font typeface="Trebuchet MS" charset="1" panose="020B0603020202020204"/>
      <p:regular r:id="rId26"/>
    </p:embeddedFont>
    <p:embeddedFont>
      <p:font typeface="Georgia Pro" charset="1" panose="02040502050405020303"/>
      <p:regular r:id="rId27"/>
    </p:embeddedFont>
    <p:embeddedFont>
      <p:font typeface="Lucida Console" charset="1" panose="020B0609040504020204"/>
      <p:regular r:id="rId28"/>
    </p:embeddedFont>
    <p:embeddedFont>
      <p:font typeface="Times New Roman" charset="1" panose="020305020704050203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5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53.jpeg" Type="http://schemas.openxmlformats.org/officeDocument/2006/relationships/image"/><Relationship Id="rId2" Target="../media/image3.png" Type="http://schemas.openxmlformats.org/officeDocument/2006/relationships/image"/><Relationship Id="rId3" Target="../media/image52.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54.png" Type="http://schemas.openxmlformats.org/officeDocument/2006/relationships/image"/><Relationship Id="rId2" Target="../media/image3.png" Type="http://schemas.openxmlformats.org/officeDocument/2006/relationships/image"/><Relationship Id="rId3" Target="../media/image52.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55.png" Type="http://schemas.openxmlformats.org/officeDocument/2006/relationships/image"/><Relationship Id="rId2" Target="../media/image3.png" Type="http://schemas.openxmlformats.org/officeDocument/2006/relationships/image"/><Relationship Id="rId3" Target="../media/image52.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56.jpeg" Type="http://schemas.openxmlformats.org/officeDocument/2006/relationships/image"/><Relationship Id="rId2" Target="../media/image3.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57.png" Type="http://schemas.openxmlformats.org/officeDocument/2006/relationships/image"/><Relationship Id="rId2" Target="../media/image3.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58.jpeg" Type="http://schemas.openxmlformats.org/officeDocument/2006/relationships/image"/><Relationship Id="rId2" Target="../media/image3.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59.jpeg" Type="http://schemas.openxmlformats.org/officeDocument/2006/relationships/image"/><Relationship Id="rId2" Target="../media/image3.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3.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14" Target="../media/image25.png" Type="http://schemas.openxmlformats.org/officeDocument/2006/relationships/image"/><Relationship Id="rId2" Target="../media/image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2" Target="../media/image3.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15.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8.png" Type="http://schemas.openxmlformats.org/officeDocument/2006/relationships/image"/><Relationship Id="rId12" Target="../media/image29.png" Type="http://schemas.openxmlformats.org/officeDocument/2006/relationships/image"/><Relationship Id="rId13" Target="../media/image15.png" Type="http://schemas.openxmlformats.org/officeDocument/2006/relationships/image"/><Relationship Id="rId2" Target="../media/image3.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30.png" Type="http://schemas.openxmlformats.org/officeDocument/2006/relationships/image"/><Relationship Id="rId12" Target="../media/image31.png" Type="http://schemas.openxmlformats.org/officeDocument/2006/relationships/image"/><Relationship Id="rId2" Target="../media/image3.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0.png" Type="http://schemas.openxmlformats.org/officeDocument/2006/relationships/image"/><Relationship Id="rId2" Target="../media/image3.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12" Target="../media/image48.png" Type="http://schemas.openxmlformats.org/officeDocument/2006/relationships/image"/><Relationship Id="rId2" Target="../media/image3.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49.jpeg" Type="http://schemas.openxmlformats.org/officeDocument/2006/relationships/image"/><Relationship Id="rId6" Target="../media/image5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0" y="0"/>
            <a:ext cx="18288001" cy="10287000"/>
          </a:xfrm>
          <a:custGeom>
            <a:avLst/>
            <a:gdLst/>
            <a:ahLst/>
            <a:cxnLst/>
            <a:rect r="r" b="b" t="t" l="l"/>
            <a:pathLst>
              <a:path h="10287000" w="18288001">
                <a:moveTo>
                  <a:pt x="0" y="0"/>
                </a:moveTo>
                <a:lnTo>
                  <a:pt x="18288001" y="0"/>
                </a:lnTo>
                <a:lnTo>
                  <a:pt x="18288001" y="10287000"/>
                </a:lnTo>
                <a:lnTo>
                  <a:pt x="0" y="10287000"/>
                </a:lnTo>
                <a:lnTo>
                  <a:pt x="0" y="0"/>
                </a:lnTo>
                <a:close/>
              </a:path>
            </a:pathLst>
          </a:custGeom>
          <a:blipFill>
            <a:blip r:embed="rId3"/>
            <a:stretch>
              <a:fillRect l="0" t="0" r="0" b="0"/>
            </a:stretch>
          </a:blipFill>
        </p:spPr>
      </p:sp>
      <p:grpSp>
        <p:nvGrpSpPr>
          <p:cNvPr name="Group 4" id="4"/>
          <p:cNvGrpSpPr/>
          <p:nvPr/>
        </p:nvGrpSpPr>
        <p:grpSpPr>
          <a:xfrm rot="0">
            <a:off x="3785643" y="2303938"/>
            <a:ext cx="14691850" cy="4714208"/>
            <a:chOff x="0" y="0"/>
            <a:chExt cx="26442532" cy="8484676"/>
          </a:xfrm>
        </p:grpSpPr>
        <p:sp>
          <p:nvSpPr>
            <p:cNvPr name="Freeform 5" id="5"/>
            <p:cNvSpPr/>
            <p:nvPr/>
          </p:nvSpPr>
          <p:spPr>
            <a:xfrm flipH="false" flipV="false" rot="0">
              <a:off x="0" y="0"/>
              <a:ext cx="26442532" cy="8484676"/>
            </a:xfrm>
            <a:custGeom>
              <a:avLst/>
              <a:gdLst/>
              <a:ahLst/>
              <a:cxnLst/>
              <a:rect r="r" b="b" t="t" l="l"/>
              <a:pathLst>
                <a:path h="8484676" w="26442532">
                  <a:moveTo>
                    <a:pt x="0" y="0"/>
                  </a:moveTo>
                  <a:lnTo>
                    <a:pt x="26442532" y="0"/>
                  </a:lnTo>
                  <a:lnTo>
                    <a:pt x="26442532" y="8484676"/>
                  </a:lnTo>
                  <a:lnTo>
                    <a:pt x="0" y="8484676"/>
                  </a:lnTo>
                  <a:close/>
                </a:path>
              </a:pathLst>
            </a:custGeom>
            <a:solidFill>
              <a:srgbClr val="000000">
                <a:alpha val="0"/>
              </a:srgbClr>
            </a:solidFill>
          </p:spPr>
        </p:sp>
        <p:sp>
          <p:nvSpPr>
            <p:cNvPr name="TextBox 6" id="6"/>
            <p:cNvSpPr txBox="true"/>
            <p:nvPr/>
          </p:nvSpPr>
          <p:spPr>
            <a:xfrm>
              <a:off x="0" y="-200025"/>
              <a:ext cx="26442532" cy="8684701"/>
            </a:xfrm>
            <a:prstGeom prst="rect">
              <a:avLst/>
            </a:prstGeom>
          </p:spPr>
          <p:txBody>
            <a:bodyPr anchor="t" rtlCol="false" tIns="0" lIns="0" bIns="0" rIns="0"/>
            <a:lstStyle/>
            <a:p>
              <a:pPr algn="l">
                <a:lnSpc>
                  <a:spcPts val="14489"/>
                </a:lnSpc>
              </a:pPr>
              <a:r>
                <a:rPr lang="en-US" b="true" sz="10400" spc="-1068">
                  <a:solidFill>
                    <a:srgbClr val="FFFFFF"/>
                  </a:solidFill>
                  <a:latin typeface="Georgia Pro Bold"/>
                  <a:ea typeface="Georgia Pro Bold"/>
                  <a:cs typeface="Georgia Pro Bold"/>
                  <a:sym typeface="Georgia Pro Bold"/>
                </a:rPr>
                <a:t>IMPLEMENTATION OF IP SPOOFING</a:t>
              </a:r>
            </a:p>
          </p:txBody>
        </p:sp>
      </p:grpSp>
      <p:grpSp>
        <p:nvGrpSpPr>
          <p:cNvPr name="Group 7" id="7"/>
          <p:cNvGrpSpPr/>
          <p:nvPr/>
        </p:nvGrpSpPr>
        <p:grpSpPr>
          <a:xfrm rot="0">
            <a:off x="4074026" y="8657037"/>
            <a:ext cx="4252595" cy="1202526"/>
            <a:chOff x="0" y="0"/>
            <a:chExt cx="5670127" cy="1603368"/>
          </a:xfrm>
        </p:grpSpPr>
        <p:sp>
          <p:nvSpPr>
            <p:cNvPr name="Freeform 8" id="8"/>
            <p:cNvSpPr/>
            <p:nvPr/>
          </p:nvSpPr>
          <p:spPr>
            <a:xfrm flipH="false" flipV="false" rot="0">
              <a:off x="0" y="0"/>
              <a:ext cx="5670127" cy="1603368"/>
            </a:xfrm>
            <a:custGeom>
              <a:avLst/>
              <a:gdLst/>
              <a:ahLst/>
              <a:cxnLst/>
              <a:rect r="r" b="b" t="t" l="l"/>
              <a:pathLst>
                <a:path h="1603368" w="5670127">
                  <a:moveTo>
                    <a:pt x="0" y="0"/>
                  </a:moveTo>
                  <a:lnTo>
                    <a:pt x="5670127" y="0"/>
                  </a:lnTo>
                  <a:lnTo>
                    <a:pt x="5670127" y="1603368"/>
                  </a:lnTo>
                  <a:lnTo>
                    <a:pt x="0" y="1603368"/>
                  </a:lnTo>
                  <a:close/>
                </a:path>
              </a:pathLst>
            </a:custGeom>
            <a:solidFill>
              <a:srgbClr val="000000">
                <a:alpha val="0"/>
              </a:srgbClr>
            </a:solidFill>
          </p:spPr>
        </p:sp>
        <p:sp>
          <p:nvSpPr>
            <p:cNvPr name="TextBox 9" id="9"/>
            <p:cNvSpPr txBox="true"/>
            <p:nvPr/>
          </p:nvSpPr>
          <p:spPr>
            <a:xfrm>
              <a:off x="0" y="-85725"/>
              <a:ext cx="5670127" cy="1689093"/>
            </a:xfrm>
            <a:prstGeom prst="rect">
              <a:avLst/>
            </a:prstGeom>
          </p:spPr>
          <p:txBody>
            <a:bodyPr anchor="t" rtlCol="false" tIns="0" lIns="0" bIns="0" rIns="0"/>
            <a:lstStyle/>
            <a:p>
              <a:pPr algn="l">
                <a:lnSpc>
                  <a:spcPts val="5851"/>
                </a:lnSpc>
              </a:pPr>
              <a:r>
                <a:rPr lang="en-US" sz="4200" spc="-25">
                  <a:solidFill>
                    <a:srgbClr val="FFFFFF"/>
                  </a:solidFill>
                  <a:latin typeface="Trebuchet MS"/>
                  <a:ea typeface="Trebuchet MS"/>
                  <a:cs typeface="Trebuchet MS"/>
                  <a:sym typeface="Trebuchet MS"/>
                </a:rPr>
                <a:t>By: Gitisha Soni</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1030899" y="825047"/>
            <a:ext cx="633730" cy="152400"/>
          </a:xfrm>
          <a:custGeom>
            <a:avLst/>
            <a:gdLst/>
            <a:ahLst/>
            <a:cxnLst/>
            <a:rect r="r" b="b" t="t" l="l"/>
            <a:pathLst>
              <a:path h="152400" w="633730">
                <a:moveTo>
                  <a:pt x="0" y="0"/>
                </a:moveTo>
                <a:lnTo>
                  <a:pt x="633730" y="0"/>
                </a:lnTo>
                <a:lnTo>
                  <a:pt x="633730" y="152400"/>
                </a:lnTo>
                <a:lnTo>
                  <a:pt x="0" y="152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41728" y="506817"/>
            <a:ext cx="15754349" cy="8648698"/>
          </a:xfrm>
          <a:custGeom>
            <a:avLst/>
            <a:gdLst/>
            <a:ahLst/>
            <a:cxnLst/>
            <a:rect r="r" b="b" t="t" l="l"/>
            <a:pathLst>
              <a:path h="8648698" w="15754349">
                <a:moveTo>
                  <a:pt x="0" y="0"/>
                </a:moveTo>
                <a:lnTo>
                  <a:pt x="15754349" y="0"/>
                </a:lnTo>
                <a:lnTo>
                  <a:pt x="15754349" y="8648698"/>
                </a:lnTo>
                <a:lnTo>
                  <a:pt x="0" y="8648698"/>
                </a:lnTo>
                <a:lnTo>
                  <a:pt x="0" y="0"/>
                </a:lnTo>
                <a:close/>
              </a:path>
            </a:pathLst>
          </a:custGeom>
          <a:blipFill>
            <a:blip r:embed="rId5"/>
            <a:stretch>
              <a:fillRect l="-20" t="0" r="-2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625577" y="9214755"/>
            <a:ext cx="742179" cy="742179"/>
          </a:xfrm>
          <a:custGeom>
            <a:avLst/>
            <a:gdLst/>
            <a:ahLst/>
            <a:cxnLst/>
            <a:rect r="r" b="b" t="t" l="l"/>
            <a:pathLst>
              <a:path h="742179" w="742179">
                <a:moveTo>
                  <a:pt x="0" y="0"/>
                </a:moveTo>
                <a:lnTo>
                  <a:pt x="742179" y="0"/>
                </a:lnTo>
                <a:lnTo>
                  <a:pt x="742179" y="742179"/>
                </a:lnTo>
                <a:lnTo>
                  <a:pt x="0" y="742179"/>
                </a:lnTo>
                <a:lnTo>
                  <a:pt x="0" y="0"/>
                </a:lnTo>
                <a:close/>
              </a:path>
            </a:pathLst>
          </a:custGeom>
          <a:blipFill>
            <a:blip r:embed="rId3"/>
            <a:stretch>
              <a:fillRect l="0" t="0" r="0" b="0"/>
            </a:stretch>
          </a:blipFill>
        </p:spPr>
      </p:sp>
      <p:sp>
        <p:nvSpPr>
          <p:cNvPr name="Freeform 4" id="4"/>
          <p:cNvSpPr/>
          <p:nvPr/>
        </p:nvSpPr>
        <p:spPr>
          <a:xfrm flipH="false" flipV="false" rot="0">
            <a:off x="16262337" y="7743631"/>
            <a:ext cx="2026285" cy="2543810"/>
          </a:xfrm>
          <a:custGeom>
            <a:avLst/>
            <a:gdLst/>
            <a:ahLst/>
            <a:cxnLst/>
            <a:rect r="r" b="b" t="t" l="l"/>
            <a:pathLst>
              <a:path h="2543810" w="2026285">
                <a:moveTo>
                  <a:pt x="0" y="0"/>
                </a:moveTo>
                <a:lnTo>
                  <a:pt x="2026285" y="0"/>
                </a:lnTo>
                <a:lnTo>
                  <a:pt x="2026285" y="2543810"/>
                </a:lnTo>
                <a:lnTo>
                  <a:pt x="0" y="25438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32995" y="7197350"/>
            <a:ext cx="711835" cy="372110"/>
          </a:xfrm>
          <a:custGeom>
            <a:avLst/>
            <a:gdLst/>
            <a:ahLst/>
            <a:cxnLst/>
            <a:rect r="r" b="b" t="t" l="l"/>
            <a:pathLst>
              <a:path h="372110" w="711835">
                <a:moveTo>
                  <a:pt x="0" y="0"/>
                </a:moveTo>
                <a:lnTo>
                  <a:pt x="711835" y="0"/>
                </a:lnTo>
                <a:lnTo>
                  <a:pt x="711835" y="372110"/>
                </a:lnTo>
                <a:lnTo>
                  <a:pt x="0" y="372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373801" y="8167924"/>
            <a:ext cx="247015" cy="563880"/>
          </a:xfrm>
          <a:custGeom>
            <a:avLst/>
            <a:gdLst/>
            <a:ahLst/>
            <a:cxnLst/>
            <a:rect r="r" b="b" t="t" l="l"/>
            <a:pathLst>
              <a:path h="563880" w="247015">
                <a:moveTo>
                  <a:pt x="0" y="0"/>
                </a:moveTo>
                <a:lnTo>
                  <a:pt x="247015" y="0"/>
                </a:lnTo>
                <a:lnTo>
                  <a:pt x="247015" y="563880"/>
                </a:lnTo>
                <a:lnTo>
                  <a:pt x="0" y="5638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5329256" y="8835131"/>
            <a:ext cx="80645" cy="309880"/>
            <a:chOff x="0" y="0"/>
            <a:chExt cx="107527" cy="413173"/>
          </a:xfrm>
        </p:grpSpPr>
        <p:sp>
          <p:nvSpPr>
            <p:cNvPr name="Freeform 8" id="8"/>
            <p:cNvSpPr/>
            <p:nvPr/>
          </p:nvSpPr>
          <p:spPr>
            <a:xfrm flipH="false" flipV="false" rot="0">
              <a:off x="0" y="0"/>
              <a:ext cx="107061" cy="413004"/>
            </a:xfrm>
            <a:custGeom>
              <a:avLst/>
              <a:gdLst/>
              <a:ahLst/>
              <a:cxnLst/>
              <a:rect r="r" b="b" t="t" l="l"/>
              <a:pathLst>
                <a:path h="413004" w="107061">
                  <a:moveTo>
                    <a:pt x="43561" y="413004"/>
                  </a:moveTo>
                  <a:lnTo>
                    <a:pt x="26543" y="409575"/>
                  </a:lnTo>
                  <a:lnTo>
                    <a:pt x="12700" y="400304"/>
                  </a:lnTo>
                  <a:lnTo>
                    <a:pt x="3429" y="386461"/>
                  </a:lnTo>
                  <a:lnTo>
                    <a:pt x="0" y="369443"/>
                  </a:lnTo>
                  <a:lnTo>
                    <a:pt x="889" y="303022"/>
                  </a:lnTo>
                  <a:lnTo>
                    <a:pt x="3429" y="236474"/>
                  </a:lnTo>
                  <a:lnTo>
                    <a:pt x="7620" y="170053"/>
                  </a:lnTo>
                  <a:lnTo>
                    <a:pt x="13462" y="103759"/>
                  </a:lnTo>
                  <a:lnTo>
                    <a:pt x="20828" y="37846"/>
                  </a:lnTo>
                  <a:lnTo>
                    <a:pt x="69215" y="0"/>
                  </a:lnTo>
                  <a:lnTo>
                    <a:pt x="85725" y="5461"/>
                  </a:lnTo>
                  <a:lnTo>
                    <a:pt x="98298" y="16383"/>
                  </a:lnTo>
                  <a:lnTo>
                    <a:pt x="105791" y="31242"/>
                  </a:lnTo>
                  <a:lnTo>
                    <a:pt x="107061" y="48514"/>
                  </a:lnTo>
                  <a:lnTo>
                    <a:pt x="99822" y="112268"/>
                  </a:lnTo>
                  <a:lnTo>
                    <a:pt x="94234" y="176403"/>
                  </a:lnTo>
                  <a:lnTo>
                    <a:pt x="90170" y="240665"/>
                  </a:lnTo>
                  <a:lnTo>
                    <a:pt x="87757" y="305054"/>
                  </a:lnTo>
                  <a:lnTo>
                    <a:pt x="86995" y="369316"/>
                  </a:lnTo>
                  <a:lnTo>
                    <a:pt x="83566" y="386207"/>
                  </a:lnTo>
                  <a:lnTo>
                    <a:pt x="74295" y="400050"/>
                  </a:lnTo>
                  <a:lnTo>
                    <a:pt x="60452" y="409448"/>
                  </a:lnTo>
                  <a:lnTo>
                    <a:pt x="43434" y="412877"/>
                  </a:lnTo>
                  <a:close/>
                </a:path>
              </a:pathLst>
            </a:custGeom>
            <a:solidFill>
              <a:srgbClr val="38D5FF">
                <a:alpha val="9412"/>
              </a:srgbClr>
            </a:solidFill>
          </p:spPr>
        </p:sp>
      </p:grpSp>
      <p:sp>
        <p:nvSpPr>
          <p:cNvPr name="Freeform 9" id="9"/>
          <p:cNvSpPr/>
          <p:nvPr/>
        </p:nvSpPr>
        <p:spPr>
          <a:xfrm flipH="false" flipV="false" rot="0">
            <a:off x="15250846" y="7143266"/>
            <a:ext cx="3037205" cy="3136900"/>
          </a:xfrm>
          <a:custGeom>
            <a:avLst/>
            <a:gdLst/>
            <a:ahLst/>
            <a:cxnLst/>
            <a:rect r="r" b="b" t="t" l="l"/>
            <a:pathLst>
              <a:path h="3136900" w="3037205">
                <a:moveTo>
                  <a:pt x="0" y="0"/>
                </a:moveTo>
                <a:lnTo>
                  <a:pt x="3037205" y="0"/>
                </a:lnTo>
                <a:lnTo>
                  <a:pt x="3037205" y="3136900"/>
                </a:lnTo>
                <a:lnTo>
                  <a:pt x="0" y="3136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2188366" y="2671305"/>
            <a:ext cx="14497049" cy="5924549"/>
          </a:xfrm>
          <a:custGeom>
            <a:avLst/>
            <a:gdLst/>
            <a:ahLst/>
            <a:cxnLst/>
            <a:rect r="r" b="b" t="t" l="l"/>
            <a:pathLst>
              <a:path h="5924549" w="14497049">
                <a:moveTo>
                  <a:pt x="0" y="0"/>
                </a:moveTo>
                <a:lnTo>
                  <a:pt x="14497049" y="0"/>
                </a:lnTo>
                <a:lnTo>
                  <a:pt x="14497049" y="5924549"/>
                </a:lnTo>
                <a:lnTo>
                  <a:pt x="0" y="5924549"/>
                </a:lnTo>
                <a:lnTo>
                  <a:pt x="0" y="0"/>
                </a:lnTo>
                <a:close/>
              </a:path>
            </a:pathLst>
          </a:custGeom>
          <a:blipFill>
            <a:blip r:embed="rId12"/>
            <a:stretch>
              <a:fillRect l="-46" t="0" r="-46" b="0"/>
            </a:stretch>
          </a:blipFill>
        </p:spPr>
      </p:sp>
      <p:grpSp>
        <p:nvGrpSpPr>
          <p:cNvPr name="Group 11" id="11"/>
          <p:cNvGrpSpPr/>
          <p:nvPr/>
        </p:nvGrpSpPr>
        <p:grpSpPr>
          <a:xfrm rot="0">
            <a:off x="949145" y="9409303"/>
            <a:ext cx="413384" cy="401955"/>
            <a:chOff x="0" y="0"/>
            <a:chExt cx="551179" cy="535940"/>
          </a:xfrm>
        </p:grpSpPr>
        <p:sp>
          <p:nvSpPr>
            <p:cNvPr name="Freeform 12" id="12"/>
            <p:cNvSpPr/>
            <p:nvPr/>
          </p:nvSpPr>
          <p:spPr>
            <a:xfrm flipH="false" flipV="false" rot="0">
              <a:off x="0" y="0"/>
              <a:ext cx="551179" cy="535940"/>
            </a:xfrm>
            <a:custGeom>
              <a:avLst/>
              <a:gdLst/>
              <a:ahLst/>
              <a:cxnLst/>
              <a:rect r="r" b="b" t="t" l="l"/>
              <a:pathLst>
                <a:path h="535940" w="551179">
                  <a:moveTo>
                    <a:pt x="0" y="0"/>
                  </a:moveTo>
                  <a:lnTo>
                    <a:pt x="551179" y="0"/>
                  </a:lnTo>
                  <a:lnTo>
                    <a:pt x="551179" y="535940"/>
                  </a:lnTo>
                  <a:lnTo>
                    <a:pt x="0" y="535940"/>
                  </a:lnTo>
                  <a:close/>
                </a:path>
              </a:pathLst>
            </a:custGeom>
            <a:solidFill>
              <a:srgbClr val="000000">
                <a:alpha val="0"/>
              </a:srgbClr>
            </a:solidFill>
          </p:spPr>
        </p:sp>
        <p:sp>
          <p:nvSpPr>
            <p:cNvPr name="TextBox 13" id="13"/>
            <p:cNvSpPr txBox="true"/>
            <p:nvPr/>
          </p:nvSpPr>
          <p:spPr>
            <a:xfrm>
              <a:off x="0" y="-9525"/>
              <a:ext cx="551179" cy="545465"/>
            </a:xfrm>
            <a:prstGeom prst="rect">
              <a:avLst/>
            </a:prstGeom>
          </p:spPr>
          <p:txBody>
            <a:bodyPr anchor="t" rtlCol="false" tIns="0" lIns="0" bIns="0" rIns="0"/>
            <a:lstStyle/>
            <a:p>
              <a:pPr algn="l">
                <a:lnSpc>
                  <a:spcPts val="2940"/>
                </a:lnSpc>
              </a:pPr>
              <a:r>
                <a:rPr lang="en-US" sz="2450" spc="-25">
                  <a:solidFill>
                    <a:srgbClr val="FFFFFF"/>
                  </a:solidFill>
                  <a:latin typeface="Lucida Console"/>
                  <a:ea typeface="Lucida Console"/>
                  <a:cs typeface="Lucida Console"/>
                  <a:sym typeface="Lucida Console"/>
                </a:rPr>
                <a:t>03</a:t>
              </a:r>
            </a:p>
          </p:txBody>
        </p:sp>
      </p:grpSp>
      <p:grpSp>
        <p:nvGrpSpPr>
          <p:cNvPr name="Group 14" id="14"/>
          <p:cNvGrpSpPr/>
          <p:nvPr/>
        </p:nvGrpSpPr>
        <p:grpSpPr>
          <a:xfrm rot="0">
            <a:off x="887775" y="395160"/>
            <a:ext cx="16512449" cy="5441086"/>
            <a:chOff x="0" y="0"/>
            <a:chExt cx="22016599" cy="7254781"/>
          </a:xfrm>
        </p:grpSpPr>
        <p:sp>
          <p:nvSpPr>
            <p:cNvPr name="Freeform 15" id="15"/>
            <p:cNvSpPr/>
            <p:nvPr/>
          </p:nvSpPr>
          <p:spPr>
            <a:xfrm flipH="false" flipV="false" rot="0">
              <a:off x="0" y="0"/>
              <a:ext cx="22016599" cy="7254781"/>
            </a:xfrm>
            <a:custGeom>
              <a:avLst/>
              <a:gdLst/>
              <a:ahLst/>
              <a:cxnLst/>
              <a:rect r="r" b="b" t="t" l="l"/>
              <a:pathLst>
                <a:path h="7254781" w="22016599">
                  <a:moveTo>
                    <a:pt x="0" y="0"/>
                  </a:moveTo>
                  <a:lnTo>
                    <a:pt x="22016599" y="0"/>
                  </a:lnTo>
                  <a:lnTo>
                    <a:pt x="22016599" y="7254781"/>
                  </a:lnTo>
                  <a:lnTo>
                    <a:pt x="0" y="7254781"/>
                  </a:lnTo>
                  <a:close/>
                </a:path>
              </a:pathLst>
            </a:custGeom>
            <a:solidFill>
              <a:srgbClr val="000000">
                <a:alpha val="0"/>
              </a:srgbClr>
            </a:solidFill>
          </p:spPr>
        </p:sp>
        <p:sp>
          <p:nvSpPr>
            <p:cNvPr name="TextBox 16" id="16"/>
            <p:cNvSpPr txBox="true"/>
            <p:nvPr/>
          </p:nvSpPr>
          <p:spPr>
            <a:xfrm>
              <a:off x="0" y="-9525"/>
              <a:ext cx="22016599" cy="7264306"/>
            </a:xfrm>
            <a:prstGeom prst="rect">
              <a:avLst/>
            </a:prstGeom>
          </p:spPr>
          <p:txBody>
            <a:bodyPr anchor="t" rtlCol="false" tIns="0" lIns="0" bIns="0" rIns="0"/>
            <a:lstStyle/>
            <a:p>
              <a:pPr algn="l">
                <a:lnSpc>
                  <a:spcPts val="9600"/>
                </a:lnSpc>
              </a:pPr>
              <a:r>
                <a:rPr lang="en-US" sz="8000" spc="-1125">
                  <a:solidFill>
                    <a:srgbClr val="FFFFFF"/>
                  </a:solidFill>
                  <a:latin typeface="Trebuchet MS"/>
                  <a:ea typeface="Trebuchet MS"/>
                  <a:cs typeface="Trebuchet MS"/>
                  <a:sym typeface="Trebuchet MS"/>
                </a:rPr>
                <a:t>CODE:</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625577" y="9214755"/>
            <a:ext cx="742179" cy="742179"/>
          </a:xfrm>
          <a:custGeom>
            <a:avLst/>
            <a:gdLst/>
            <a:ahLst/>
            <a:cxnLst/>
            <a:rect r="r" b="b" t="t" l="l"/>
            <a:pathLst>
              <a:path h="742179" w="742179">
                <a:moveTo>
                  <a:pt x="0" y="0"/>
                </a:moveTo>
                <a:lnTo>
                  <a:pt x="742179" y="0"/>
                </a:lnTo>
                <a:lnTo>
                  <a:pt x="742179" y="742179"/>
                </a:lnTo>
                <a:lnTo>
                  <a:pt x="0" y="742179"/>
                </a:lnTo>
                <a:lnTo>
                  <a:pt x="0" y="0"/>
                </a:lnTo>
                <a:close/>
              </a:path>
            </a:pathLst>
          </a:custGeom>
          <a:blipFill>
            <a:blip r:embed="rId3"/>
            <a:stretch>
              <a:fillRect l="0" t="0" r="0" b="0"/>
            </a:stretch>
          </a:blipFill>
        </p:spPr>
      </p:sp>
      <p:sp>
        <p:nvSpPr>
          <p:cNvPr name="Freeform 4" id="4"/>
          <p:cNvSpPr/>
          <p:nvPr/>
        </p:nvSpPr>
        <p:spPr>
          <a:xfrm flipH="false" flipV="false" rot="0">
            <a:off x="16262337" y="7743631"/>
            <a:ext cx="2026285" cy="2543810"/>
          </a:xfrm>
          <a:custGeom>
            <a:avLst/>
            <a:gdLst/>
            <a:ahLst/>
            <a:cxnLst/>
            <a:rect r="r" b="b" t="t" l="l"/>
            <a:pathLst>
              <a:path h="2543810" w="2026285">
                <a:moveTo>
                  <a:pt x="0" y="0"/>
                </a:moveTo>
                <a:lnTo>
                  <a:pt x="2026285" y="0"/>
                </a:lnTo>
                <a:lnTo>
                  <a:pt x="2026285" y="2543810"/>
                </a:lnTo>
                <a:lnTo>
                  <a:pt x="0" y="25438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32995" y="7197350"/>
            <a:ext cx="711835" cy="372110"/>
          </a:xfrm>
          <a:custGeom>
            <a:avLst/>
            <a:gdLst/>
            <a:ahLst/>
            <a:cxnLst/>
            <a:rect r="r" b="b" t="t" l="l"/>
            <a:pathLst>
              <a:path h="372110" w="711835">
                <a:moveTo>
                  <a:pt x="0" y="0"/>
                </a:moveTo>
                <a:lnTo>
                  <a:pt x="711835" y="0"/>
                </a:lnTo>
                <a:lnTo>
                  <a:pt x="711835" y="372110"/>
                </a:lnTo>
                <a:lnTo>
                  <a:pt x="0" y="372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373801" y="8167924"/>
            <a:ext cx="247015" cy="563880"/>
          </a:xfrm>
          <a:custGeom>
            <a:avLst/>
            <a:gdLst/>
            <a:ahLst/>
            <a:cxnLst/>
            <a:rect r="r" b="b" t="t" l="l"/>
            <a:pathLst>
              <a:path h="563880" w="247015">
                <a:moveTo>
                  <a:pt x="0" y="0"/>
                </a:moveTo>
                <a:lnTo>
                  <a:pt x="247015" y="0"/>
                </a:lnTo>
                <a:lnTo>
                  <a:pt x="247015" y="563880"/>
                </a:lnTo>
                <a:lnTo>
                  <a:pt x="0" y="5638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5329256" y="8835131"/>
            <a:ext cx="80645" cy="309880"/>
            <a:chOff x="0" y="0"/>
            <a:chExt cx="107527" cy="413173"/>
          </a:xfrm>
        </p:grpSpPr>
        <p:sp>
          <p:nvSpPr>
            <p:cNvPr name="Freeform 8" id="8"/>
            <p:cNvSpPr/>
            <p:nvPr/>
          </p:nvSpPr>
          <p:spPr>
            <a:xfrm flipH="false" flipV="false" rot="0">
              <a:off x="0" y="0"/>
              <a:ext cx="107061" cy="413004"/>
            </a:xfrm>
            <a:custGeom>
              <a:avLst/>
              <a:gdLst/>
              <a:ahLst/>
              <a:cxnLst/>
              <a:rect r="r" b="b" t="t" l="l"/>
              <a:pathLst>
                <a:path h="413004" w="107061">
                  <a:moveTo>
                    <a:pt x="43561" y="413004"/>
                  </a:moveTo>
                  <a:lnTo>
                    <a:pt x="26543" y="409575"/>
                  </a:lnTo>
                  <a:lnTo>
                    <a:pt x="12700" y="400304"/>
                  </a:lnTo>
                  <a:lnTo>
                    <a:pt x="3429" y="386461"/>
                  </a:lnTo>
                  <a:lnTo>
                    <a:pt x="0" y="369443"/>
                  </a:lnTo>
                  <a:lnTo>
                    <a:pt x="889" y="303022"/>
                  </a:lnTo>
                  <a:lnTo>
                    <a:pt x="3429" y="236474"/>
                  </a:lnTo>
                  <a:lnTo>
                    <a:pt x="7620" y="170053"/>
                  </a:lnTo>
                  <a:lnTo>
                    <a:pt x="13462" y="103759"/>
                  </a:lnTo>
                  <a:lnTo>
                    <a:pt x="20828" y="37846"/>
                  </a:lnTo>
                  <a:lnTo>
                    <a:pt x="69215" y="0"/>
                  </a:lnTo>
                  <a:lnTo>
                    <a:pt x="85725" y="5461"/>
                  </a:lnTo>
                  <a:lnTo>
                    <a:pt x="98298" y="16383"/>
                  </a:lnTo>
                  <a:lnTo>
                    <a:pt x="105791" y="31242"/>
                  </a:lnTo>
                  <a:lnTo>
                    <a:pt x="107061" y="48514"/>
                  </a:lnTo>
                  <a:lnTo>
                    <a:pt x="99822" y="112268"/>
                  </a:lnTo>
                  <a:lnTo>
                    <a:pt x="94234" y="176403"/>
                  </a:lnTo>
                  <a:lnTo>
                    <a:pt x="90170" y="240665"/>
                  </a:lnTo>
                  <a:lnTo>
                    <a:pt x="87757" y="305054"/>
                  </a:lnTo>
                  <a:lnTo>
                    <a:pt x="86995" y="369316"/>
                  </a:lnTo>
                  <a:lnTo>
                    <a:pt x="83566" y="386207"/>
                  </a:lnTo>
                  <a:lnTo>
                    <a:pt x="74295" y="400050"/>
                  </a:lnTo>
                  <a:lnTo>
                    <a:pt x="60452" y="409448"/>
                  </a:lnTo>
                  <a:lnTo>
                    <a:pt x="43434" y="412877"/>
                  </a:lnTo>
                  <a:close/>
                </a:path>
              </a:pathLst>
            </a:custGeom>
            <a:solidFill>
              <a:srgbClr val="38D5FF">
                <a:alpha val="9412"/>
              </a:srgbClr>
            </a:solidFill>
          </p:spPr>
        </p:sp>
      </p:grpSp>
      <p:sp>
        <p:nvSpPr>
          <p:cNvPr name="Freeform 9" id="9"/>
          <p:cNvSpPr/>
          <p:nvPr/>
        </p:nvSpPr>
        <p:spPr>
          <a:xfrm flipH="false" flipV="false" rot="0">
            <a:off x="15250845" y="7143267"/>
            <a:ext cx="3037205" cy="3136900"/>
          </a:xfrm>
          <a:custGeom>
            <a:avLst/>
            <a:gdLst/>
            <a:ahLst/>
            <a:cxnLst/>
            <a:rect r="r" b="b" t="t" l="l"/>
            <a:pathLst>
              <a:path h="3136900" w="3037205">
                <a:moveTo>
                  <a:pt x="0" y="0"/>
                </a:moveTo>
                <a:lnTo>
                  <a:pt x="3037205" y="0"/>
                </a:lnTo>
                <a:lnTo>
                  <a:pt x="3037205" y="3136900"/>
                </a:lnTo>
                <a:lnTo>
                  <a:pt x="0" y="3136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2977407" y="2491407"/>
            <a:ext cx="11296649" cy="5819774"/>
          </a:xfrm>
          <a:custGeom>
            <a:avLst/>
            <a:gdLst/>
            <a:ahLst/>
            <a:cxnLst/>
            <a:rect r="r" b="b" t="t" l="l"/>
            <a:pathLst>
              <a:path h="5819774" w="11296649">
                <a:moveTo>
                  <a:pt x="0" y="0"/>
                </a:moveTo>
                <a:lnTo>
                  <a:pt x="11296649" y="0"/>
                </a:lnTo>
                <a:lnTo>
                  <a:pt x="11296649" y="5819774"/>
                </a:lnTo>
                <a:lnTo>
                  <a:pt x="0" y="5819774"/>
                </a:lnTo>
                <a:lnTo>
                  <a:pt x="0" y="0"/>
                </a:lnTo>
                <a:close/>
              </a:path>
            </a:pathLst>
          </a:custGeom>
          <a:blipFill>
            <a:blip r:embed="rId12"/>
            <a:stretch>
              <a:fillRect l="-77" t="0" r="-77" b="0"/>
            </a:stretch>
          </a:blipFill>
        </p:spPr>
      </p:sp>
      <p:grpSp>
        <p:nvGrpSpPr>
          <p:cNvPr name="Group 11" id="11"/>
          <p:cNvGrpSpPr/>
          <p:nvPr/>
        </p:nvGrpSpPr>
        <p:grpSpPr>
          <a:xfrm rot="0">
            <a:off x="949145" y="9409303"/>
            <a:ext cx="413384" cy="401955"/>
            <a:chOff x="0" y="0"/>
            <a:chExt cx="551179" cy="535940"/>
          </a:xfrm>
        </p:grpSpPr>
        <p:sp>
          <p:nvSpPr>
            <p:cNvPr name="Freeform 12" id="12"/>
            <p:cNvSpPr/>
            <p:nvPr/>
          </p:nvSpPr>
          <p:spPr>
            <a:xfrm flipH="false" flipV="false" rot="0">
              <a:off x="0" y="0"/>
              <a:ext cx="551179" cy="535940"/>
            </a:xfrm>
            <a:custGeom>
              <a:avLst/>
              <a:gdLst/>
              <a:ahLst/>
              <a:cxnLst/>
              <a:rect r="r" b="b" t="t" l="l"/>
              <a:pathLst>
                <a:path h="535940" w="551179">
                  <a:moveTo>
                    <a:pt x="0" y="0"/>
                  </a:moveTo>
                  <a:lnTo>
                    <a:pt x="551179" y="0"/>
                  </a:lnTo>
                  <a:lnTo>
                    <a:pt x="551179" y="535940"/>
                  </a:lnTo>
                  <a:lnTo>
                    <a:pt x="0" y="535940"/>
                  </a:lnTo>
                  <a:close/>
                </a:path>
              </a:pathLst>
            </a:custGeom>
            <a:solidFill>
              <a:srgbClr val="000000">
                <a:alpha val="0"/>
              </a:srgbClr>
            </a:solidFill>
          </p:spPr>
        </p:sp>
        <p:sp>
          <p:nvSpPr>
            <p:cNvPr name="TextBox 13" id="13"/>
            <p:cNvSpPr txBox="true"/>
            <p:nvPr/>
          </p:nvSpPr>
          <p:spPr>
            <a:xfrm>
              <a:off x="0" y="-9525"/>
              <a:ext cx="551179" cy="545465"/>
            </a:xfrm>
            <a:prstGeom prst="rect">
              <a:avLst/>
            </a:prstGeom>
          </p:spPr>
          <p:txBody>
            <a:bodyPr anchor="t" rtlCol="false" tIns="0" lIns="0" bIns="0" rIns="0"/>
            <a:lstStyle/>
            <a:p>
              <a:pPr algn="l">
                <a:lnSpc>
                  <a:spcPts val="2940"/>
                </a:lnSpc>
              </a:pPr>
              <a:r>
                <a:rPr lang="en-US" sz="2450" spc="-25">
                  <a:solidFill>
                    <a:srgbClr val="FFFFFF"/>
                  </a:solidFill>
                  <a:latin typeface="Lucida Console"/>
                  <a:ea typeface="Lucida Console"/>
                  <a:cs typeface="Lucida Console"/>
                  <a:sym typeface="Lucida Console"/>
                </a:rPr>
                <a:t>03</a:t>
              </a:r>
            </a:p>
          </p:txBody>
        </p:sp>
      </p:grpSp>
      <p:grpSp>
        <p:nvGrpSpPr>
          <p:cNvPr name="Group 14" id="14"/>
          <p:cNvGrpSpPr/>
          <p:nvPr/>
        </p:nvGrpSpPr>
        <p:grpSpPr>
          <a:xfrm rot="0">
            <a:off x="887775" y="395160"/>
            <a:ext cx="16512449" cy="5441086"/>
            <a:chOff x="0" y="0"/>
            <a:chExt cx="22016599" cy="7254781"/>
          </a:xfrm>
        </p:grpSpPr>
        <p:sp>
          <p:nvSpPr>
            <p:cNvPr name="Freeform 15" id="15"/>
            <p:cNvSpPr/>
            <p:nvPr/>
          </p:nvSpPr>
          <p:spPr>
            <a:xfrm flipH="false" flipV="false" rot="0">
              <a:off x="0" y="0"/>
              <a:ext cx="22016599" cy="7254781"/>
            </a:xfrm>
            <a:custGeom>
              <a:avLst/>
              <a:gdLst/>
              <a:ahLst/>
              <a:cxnLst/>
              <a:rect r="r" b="b" t="t" l="l"/>
              <a:pathLst>
                <a:path h="7254781" w="22016599">
                  <a:moveTo>
                    <a:pt x="0" y="0"/>
                  </a:moveTo>
                  <a:lnTo>
                    <a:pt x="22016599" y="0"/>
                  </a:lnTo>
                  <a:lnTo>
                    <a:pt x="22016599" y="7254781"/>
                  </a:lnTo>
                  <a:lnTo>
                    <a:pt x="0" y="7254781"/>
                  </a:lnTo>
                  <a:close/>
                </a:path>
              </a:pathLst>
            </a:custGeom>
            <a:solidFill>
              <a:srgbClr val="000000">
                <a:alpha val="0"/>
              </a:srgbClr>
            </a:solidFill>
          </p:spPr>
        </p:sp>
        <p:sp>
          <p:nvSpPr>
            <p:cNvPr name="TextBox 16" id="16"/>
            <p:cNvSpPr txBox="true"/>
            <p:nvPr/>
          </p:nvSpPr>
          <p:spPr>
            <a:xfrm>
              <a:off x="0" y="-9525"/>
              <a:ext cx="22016599" cy="7264306"/>
            </a:xfrm>
            <a:prstGeom prst="rect">
              <a:avLst/>
            </a:prstGeom>
          </p:spPr>
          <p:txBody>
            <a:bodyPr anchor="t" rtlCol="false" tIns="0" lIns="0" bIns="0" rIns="0"/>
            <a:lstStyle/>
            <a:p>
              <a:pPr algn="l">
                <a:lnSpc>
                  <a:spcPts val="9600"/>
                </a:lnSpc>
              </a:pPr>
              <a:r>
                <a:rPr lang="en-US" sz="8000" spc="-819">
                  <a:solidFill>
                    <a:srgbClr val="FFFFFF"/>
                  </a:solidFill>
                  <a:latin typeface="Trebuchet MS"/>
                  <a:ea typeface="Trebuchet MS"/>
                  <a:cs typeface="Trebuchet MS"/>
                  <a:sym typeface="Trebuchet MS"/>
                </a:rPr>
                <a:t>SIMULATION</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625577" y="9214755"/>
            <a:ext cx="742179" cy="742179"/>
          </a:xfrm>
          <a:custGeom>
            <a:avLst/>
            <a:gdLst/>
            <a:ahLst/>
            <a:cxnLst/>
            <a:rect r="r" b="b" t="t" l="l"/>
            <a:pathLst>
              <a:path h="742179" w="742179">
                <a:moveTo>
                  <a:pt x="0" y="0"/>
                </a:moveTo>
                <a:lnTo>
                  <a:pt x="742179" y="0"/>
                </a:lnTo>
                <a:lnTo>
                  <a:pt x="742179" y="742179"/>
                </a:lnTo>
                <a:lnTo>
                  <a:pt x="0" y="742179"/>
                </a:lnTo>
                <a:lnTo>
                  <a:pt x="0" y="0"/>
                </a:lnTo>
                <a:close/>
              </a:path>
            </a:pathLst>
          </a:custGeom>
          <a:blipFill>
            <a:blip r:embed="rId3"/>
            <a:stretch>
              <a:fillRect l="0" t="0" r="0" b="0"/>
            </a:stretch>
          </a:blipFill>
        </p:spPr>
      </p:sp>
      <p:sp>
        <p:nvSpPr>
          <p:cNvPr name="Freeform 4" id="4"/>
          <p:cNvSpPr/>
          <p:nvPr/>
        </p:nvSpPr>
        <p:spPr>
          <a:xfrm flipH="false" flipV="false" rot="0">
            <a:off x="16262337" y="7743631"/>
            <a:ext cx="2026285" cy="2543810"/>
          </a:xfrm>
          <a:custGeom>
            <a:avLst/>
            <a:gdLst/>
            <a:ahLst/>
            <a:cxnLst/>
            <a:rect r="r" b="b" t="t" l="l"/>
            <a:pathLst>
              <a:path h="2543810" w="2026285">
                <a:moveTo>
                  <a:pt x="0" y="0"/>
                </a:moveTo>
                <a:lnTo>
                  <a:pt x="2026285" y="0"/>
                </a:lnTo>
                <a:lnTo>
                  <a:pt x="2026285" y="2543810"/>
                </a:lnTo>
                <a:lnTo>
                  <a:pt x="0" y="25438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32995" y="7197350"/>
            <a:ext cx="711835" cy="372110"/>
          </a:xfrm>
          <a:custGeom>
            <a:avLst/>
            <a:gdLst/>
            <a:ahLst/>
            <a:cxnLst/>
            <a:rect r="r" b="b" t="t" l="l"/>
            <a:pathLst>
              <a:path h="372110" w="711835">
                <a:moveTo>
                  <a:pt x="0" y="0"/>
                </a:moveTo>
                <a:lnTo>
                  <a:pt x="711835" y="0"/>
                </a:lnTo>
                <a:lnTo>
                  <a:pt x="711835" y="372110"/>
                </a:lnTo>
                <a:lnTo>
                  <a:pt x="0" y="372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373801" y="8167924"/>
            <a:ext cx="247015" cy="563880"/>
          </a:xfrm>
          <a:custGeom>
            <a:avLst/>
            <a:gdLst/>
            <a:ahLst/>
            <a:cxnLst/>
            <a:rect r="r" b="b" t="t" l="l"/>
            <a:pathLst>
              <a:path h="563880" w="247015">
                <a:moveTo>
                  <a:pt x="0" y="0"/>
                </a:moveTo>
                <a:lnTo>
                  <a:pt x="247015" y="0"/>
                </a:lnTo>
                <a:lnTo>
                  <a:pt x="247015" y="563880"/>
                </a:lnTo>
                <a:lnTo>
                  <a:pt x="0" y="5638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5329256" y="8835131"/>
            <a:ext cx="80645" cy="309880"/>
            <a:chOff x="0" y="0"/>
            <a:chExt cx="107527" cy="413173"/>
          </a:xfrm>
        </p:grpSpPr>
        <p:sp>
          <p:nvSpPr>
            <p:cNvPr name="Freeform 8" id="8"/>
            <p:cNvSpPr/>
            <p:nvPr/>
          </p:nvSpPr>
          <p:spPr>
            <a:xfrm flipH="false" flipV="false" rot="0">
              <a:off x="0" y="0"/>
              <a:ext cx="107061" cy="413004"/>
            </a:xfrm>
            <a:custGeom>
              <a:avLst/>
              <a:gdLst/>
              <a:ahLst/>
              <a:cxnLst/>
              <a:rect r="r" b="b" t="t" l="l"/>
              <a:pathLst>
                <a:path h="413004" w="107061">
                  <a:moveTo>
                    <a:pt x="43561" y="413004"/>
                  </a:moveTo>
                  <a:lnTo>
                    <a:pt x="26543" y="409575"/>
                  </a:lnTo>
                  <a:lnTo>
                    <a:pt x="12700" y="400304"/>
                  </a:lnTo>
                  <a:lnTo>
                    <a:pt x="3429" y="386461"/>
                  </a:lnTo>
                  <a:lnTo>
                    <a:pt x="0" y="369443"/>
                  </a:lnTo>
                  <a:lnTo>
                    <a:pt x="889" y="303022"/>
                  </a:lnTo>
                  <a:lnTo>
                    <a:pt x="3429" y="236474"/>
                  </a:lnTo>
                  <a:lnTo>
                    <a:pt x="7620" y="170053"/>
                  </a:lnTo>
                  <a:lnTo>
                    <a:pt x="13462" y="103759"/>
                  </a:lnTo>
                  <a:lnTo>
                    <a:pt x="20828" y="37846"/>
                  </a:lnTo>
                  <a:lnTo>
                    <a:pt x="69215" y="0"/>
                  </a:lnTo>
                  <a:lnTo>
                    <a:pt x="85725" y="5461"/>
                  </a:lnTo>
                  <a:lnTo>
                    <a:pt x="98298" y="16383"/>
                  </a:lnTo>
                  <a:lnTo>
                    <a:pt x="105791" y="31242"/>
                  </a:lnTo>
                  <a:lnTo>
                    <a:pt x="107061" y="48514"/>
                  </a:lnTo>
                  <a:lnTo>
                    <a:pt x="99822" y="112268"/>
                  </a:lnTo>
                  <a:lnTo>
                    <a:pt x="94234" y="176403"/>
                  </a:lnTo>
                  <a:lnTo>
                    <a:pt x="90170" y="240665"/>
                  </a:lnTo>
                  <a:lnTo>
                    <a:pt x="87757" y="305054"/>
                  </a:lnTo>
                  <a:lnTo>
                    <a:pt x="86995" y="369316"/>
                  </a:lnTo>
                  <a:lnTo>
                    <a:pt x="83566" y="386207"/>
                  </a:lnTo>
                  <a:lnTo>
                    <a:pt x="74295" y="400050"/>
                  </a:lnTo>
                  <a:lnTo>
                    <a:pt x="60452" y="409448"/>
                  </a:lnTo>
                  <a:lnTo>
                    <a:pt x="43434" y="412877"/>
                  </a:lnTo>
                  <a:close/>
                </a:path>
              </a:pathLst>
            </a:custGeom>
            <a:solidFill>
              <a:srgbClr val="38D5FF">
                <a:alpha val="9412"/>
              </a:srgbClr>
            </a:solidFill>
          </p:spPr>
        </p:sp>
      </p:grpSp>
      <p:sp>
        <p:nvSpPr>
          <p:cNvPr name="Freeform 9" id="9"/>
          <p:cNvSpPr/>
          <p:nvPr/>
        </p:nvSpPr>
        <p:spPr>
          <a:xfrm flipH="false" flipV="false" rot="0">
            <a:off x="15250845" y="7143267"/>
            <a:ext cx="3037205" cy="3136900"/>
          </a:xfrm>
          <a:custGeom>
            <a:avLst/>
            <a:gdLst/>
            <a:ahLst/>
            <a:cxnLst/>
            <a:rect r="r" b="b" t="t" l="l"/>
            <a:pathLst>
              <a:path h="3136900" w="3037205">
                <a:moveTo>
                  <a:pt x="0" y="0"/>
                </a:moveTo>
                <a:lnTo>
                  <a:pt x="3037205" y="0"/>
                </a:lnTo>
                <a:lnTo>
                  <a:pt x="3037205" y="3136900"/>
                </a:lnTo>
                <a:lnTo>
                  <a:pt x="0" y="3136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996666" y="2492136"/>
            <a:ext cx="15897224" cy="3800474"/>
          </a:xfrm>
          <a:custGeom>
            <a:avLst/>
            <a:gdLst/>
            <a:ahLst/>
            <a:cxnLst/>
            <a:rect r="r" b="b" t="t" l="l"/>
            <a:pathLst>
              <a:path h="3800474" w="15897224">
                <a:moveTo>
                  <a:pt x="0" y="0"/>
                </a:moveTo>
                <a:lnTo>
                  <a:pt x="15897224" y="0"/>
                </a:lnTo>
                <a:lnTo>
                  <a:pt x="15897224" y="3800474"/>
                </a:lnTo>
                <a:lnTo>
                  <a:pt x="0" y="3800474"/>
                </a:lnTo>
                <a:lnTo>
                  <a:pt x="0" y="0"/>
                </a:lnTo>
                <a:close/>
              </a:path>
            </a:pathLst>
          </a:custGeom>
          <a:blipFill>
            <a:blip r:embed="rId12"/>
            <a:stretch>
              <a:fillRect l="-195" t="0" r="-195" b="0"/>
            </a:stretch>
          </a:blipFill>
        </p:spPr>
      </p:sp>
      <p:grpSp>
        <p:nvGrpSpPr>
          <p:cNvPr name="Group 11" id="11"/>
          <p:cNvGrpSpPr/>
          <p:nvPr/>
        </p:nvGrpSpPr>
        <p:grpSpPr>
          <a:xfrm rot="0">
            <a:off x="949145" y="9409303"/>
            <a:ext cx="413384" cy="401955"/>
            <a:chOff x="0" y="0"/>
            <a:chExt cx="551179" cy="535940"/>
          </a:xfrm>
        </p:grpSpPr>
        <p:sp>
          <p:nvSpPr>
            <p:cNvPr name="Freeform 12" id="12"/>
            <p:cNvSpPr/>
            <p:nvPr/>
          </p:nvSpPr>
          <p:spPr>
            <a:xfrm flipH="false" flipV="false" rot="0">
              <a:off x="0" y="0"/>
              <a:ext cx="551179" cy="535940"/>
            </a:xfrm>
            <a:custGeom>
              <a:avLst/>
              <a:gdLst/>
              <a:ahLst/>
              <a:cxnLst/>
              <a:rect r="r" b="b" t="t" l="l"/>
              <a:pathLst>
                <a:path h="535940" w="551179">
                  <a:moveTo>
                    <a:pt x="0" y="0"/>
                  </a:moveTo>
                  <a:lnTo>
                    <a:pt x="551179" y="0"/>
                  </a:lnTo>
                  <a:lnTo>
                    <a:pt x="551179" y="535940"/>
                  </a:lnTo>
                  <a:lnTo>
                    <a:pt x="0" y="535940"/>
                  </a:lnTo>
                  <a:close/>
                </a:path>
              </a:pathLst>
            </a:custGeom>
            <a:solidFill>
              <a:srgbClr val="000000">
                <a:alpha val="0"/>
              </a:srgbClr>
            </a:solidFill>
          </p:spPr>
        </p:sp>
        <p:sp>
          <p:nvSpPr>
            <p:cNvPr name="TextBox 13" id="13"/>
            <p:cNvSpPr txBox="true"/>
            <p:nvPr/>
          </p:nvSpPr>
          <p:spPr>
            <a:xfrm>
              <a:off x="0" y="-9525"/>
              <a:ext cx="551179" cy="545465"/>
            </a:xfrm>
            <a:prstGeom prst="rect">
              <a:avLst/>
            </a:prstGeom>
          </p:spPr>
          <p:txBody>
            <a:bodyPr anchor="t" rtlCol="false" tIns="0" lIns="0" bIns="0" rIns="0"/>
            <a:lstStyle/>
            <a:p>
              <a:pPr algn="l">
                <a:lnSpc>
                  <a:spcPts val="2940"/>
                </a:lnSpc>
              </a:pPr>
              <a:r>
                <a:rPr lang="en-US" sz="2450" spc="-25">
                  <a:solidFill>
                    <a:srgbClr val="FFFFFF"/>
                  </a:solidFill>
                  <a:latin typeface="Lucida Console"/>
                  <a:ea typeface="Lucida Console"/>
                  <a:cs typeface="Lucida Console"/>
                  <a:sym typeface="Lucida Console"/>
                </a:rPr>
                <a:t>03</a:t>
              </a:r>
            </a:p>
          </p:txBody>
        </p:sp>
      </p:grpSp>
      <p:grpSp>
        <p:nvGrpSpPr>
          <p:cNvPr name="Group 14" id="14"/>
          <p:cNvGrpSpPr/>
          <p:nvPr/>
        </p:nvGrpSpPr>
        <p:grpSpPr>
          <a:xfrm rot="0">
            <a:off x="887775" y="395160"/>
            <a:ext cx="16512449" cy="5441086"/>
            <a:chOff x="0" y="0"/>
            <a:chExt cx="22016599" cy="7254781"/>
          </a:xfrm>
        </p:grpSpPr>
        <p:sp>
          <p:nvSpPr>
            <p:cNvPr name="Freeform 15" id="15"/>
            <p:cNvSpPr/>
            <p:nvPr/>
          </p:nvSpPr>
          <p:spPr>
            <a:xfrm flipH="false" flipV="false" rot="0">
              <a:off x="0" y="0"/>
              <a:ext cx="22016599" cy="7254781"/>
            </a:xfrm>
            <a:custGeom>
              <a:avLst/>
              <a:gdLst/>
              <a:ahLst/>
              <a:cxnLst/>
              <a:rect r="r" b="b" t="t" l="l"/>
              <a:pathLst>
                <a:path h="7254781" w="22016599">
                  <a:moveTo>
                    <a:pt x="0" y="0"/>
                  </a:moveTo>
                  <a:lnTo>
                    <a:pt x="22016599" y="0"/>
                  </a:lnTo>
                  <a:lnTo>
                    <a:pt x="22016599" y="7254781"/>
                  </a:lnTo>
                  <a:lnTo>
                    <a:pt x="0" y="7254781"/>
                  </a:lnTo>
                  <a:close/>
                </a:path>
              </a:pathLst>
            </a:custGeom>
            <a:solidFill>
              <a:srgbClr val="000000">
                <a:alpha val="0"/>
              </a:srgbClr>
            </a:solidFill>
          </p:spPr>
        </p:sp>
        <p:sp>
          <p:nvSpPr>
            <p:cNvPr name="TextBox 16" id="16"/>
            <p:cNvSpPr txBox="true"/>
            <p:nvPr/>
          </p:nvSpPr>
          <p:spPr>
            <a:xfrm>
              <a:off x="0" y="-9525"/>
              <a:ext cx="22016599" cy="7264306"/>
            </a:xfrm>
            <a:prstGeom prst="rect">
              <a:avLst/>
            </a:prstGeom>
          </p:spPr>
          <p:txBody>
            <a:bodyPr anchor="t" rtlCol="false" tIns="0" lIns="0" bIns="0" rIns="0"/>
            <a:lstStyle/>
            <a:p>
              <a:pPr algn="l">
                <a:lnSpc>
                  <a:spcPts val="9600"/>
                </a:lnSpc>
              </a:pPr>
              <a:r>
                <a:rPr lang="en-US" sz="8000" spc="-819">
                  <a:solidFill>
                    <a:srgbClr val="FFFFFF"/>
                  </a:solidFill>
                  <a:latin typeface="Trebuchet MS"/>
                  <a:ea typeface="Trebuchet MS"/>
                  <a:cs typeface="Trebuchet MS"/>
                  <a:sym typeface="Trebuchet MS"/>
                </a:rPr>
                <a:t>SIMULATION</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16262337" y="7743631"/>
            <a:ext cx="2026285" cy="2543810"/>
          </a:xfrm>
          <a:custGeom>
            <a:avLst/>
            <a:gdLst/>
            <a:ahLst/>
            <a:cxnLst/>
            <a:rect r="r" b="b" t="t" l="l"/>
            <a:pathLst>
              <a:path h="2543810" w="2026285">
                <a:moveTo>
                  <a:pt x="0" y="0"/>
                </a:moveTo>
                <a:lnTo>
                  <a:pt x="2026285" y="0"/>
                </a:lnTo>
                <a:lnTo>
                  <a:pt x="2026285" y="2543810"/>
                </a:lnTo>
                <a:lnTo>
                  <a:pt x="0" y="2543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32995" y="7197350"/>
            <a:ext cx="711835" cy="372110"/>
          </a:xfrm>
          <a:custGeom>
            <a:avLst/>
            <a:gdLst/>
            <a:ahLst/>
            <a:cxnLst/>
            <a:rect r="r" b="b" t="t" l="l"/>
            <a:pathLst>
              <a:path h="372110" w="711835">
                <a:moveTo>
                  <a:pt x="0" y="0"/>
                </a:moveTo>
                <a:lnTo>
                  <a:pt x="711835" y="0"/>
                </a:lnTo>
                <a:lnTo>
                  <a:pt x="711835" y="372110"/>
                </a:lnTo>
                <a:lnTo>
                  <a:pt x="0" y="372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373801" y="8167924"/>
            <a:ext cx="247015" cy="563880"/>
          </a:xfrm>
          <a:custGeom>
            <a:avLst/>
            <a:gdLst/>
            <a:ahLst/>
            <a:cxnLst/>
            <a:rect r="r" b="b" t="t" l="l"/>
            <a:pathLst>
              <a:path h="563880" w="247015">
                <a:moveTo>
                  <a:pt x="0" y="0"/>
                </a:moveTo>
                <a:lnTo>
                  <a:pt x="247015" y="0"/>
                </a:lnTo>
                <a:lnTo>
                  <a:pt x="247015" y="563880"/>
                </a:lnTo>
                <a:lnTo>
                  <a:pt x="0" y="5638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329256" y="8835131"/>
            <a:ext cx="80645" cy="309880"/>
            <a:chOff x="0" y="0"/>
            <a:chExt cx="107527" cy="413173"/>
          </a:xfrm>
        </p:grpSpPr>
        <p:sp>
          <p:nvSpPr>
            <p:cNvPr name="Freeform 7" id="7"/>
            <p:cNvSpPr/>
            <p:nvPr/>
          </p:nvSpPr>
          <p:spPr>
            <a:xfrm flipH="false" flipV="false" rot="0">
              <a:off x="0" y="0"/>
              <a:ext cx="107061" cy="413004"/>
            </a:xfrm>
            <a:custGeom>
              <a:avLst/>
              <a:gdLst/>
              <a:ahLst/>
              <a:cxnLst/>
              <a:rect r="r" b="b" t="t" l="l"/>
              <a:pathLst>
                <a:path h="413004" w="107061">
                  <a:moveTo>
                    <a:pt x="43561" y="413004"/>
                  </a:moveTo>
                  <a:lnTo>
                    <a:pt x="26543" y="409575"/>
                  </a:lnTo>
                  <a:lnTo>
                    <a:pt x="12700" y="400304"/>
                  </a:lnTo>
                  <a:lnTo>
                    <a:pt x="3429" y="386461"/>
                  </a:lnTo>
                  <a:lnTo>
                    <a:pt x="0" y="369443"/>
                  </a:lnTo>
                  <a:lnTo>
                    <a:pt x="889" y="303022"/>
                  </a:lnTo>
                  <a:lnTo>
                    <a:pt x="3429" y="236474"/>
                  </a:lnTo>
                  <a:lnTo>
                    <a:pt x="7620" y="170053"/>
                  </a:lnTo>
                  <a:lnTo>
                    <a:pt x="13462" y="103759"/>
                  </a:lnTo>
                  <a:lnTo>
                    <a:pt x="20828" y="37846"/>
                  </a:lnTo>
                  <a:lnTo>
                    <a:pt x="69215" y="0"/>
                  </a:lnTo>
                  <a:lnTo>
                    <a:pt x="85725" y="5461"/>
                  </a:lnTo>
                  <a:lnTo>
                    <a:pt x="98298" y="16383"/>
                  </a:lnTo>
                  <a:lnTo>
                    <a:pt x="105791" y="31242"/>
                  </a:lnTo>
                  <a:lnTo>
                    <a:pt x="107061" y="48514"/>
                  </a:lnTo>
                  <a:lnTo>
                    <a:pt x="99822" y="112268"/>
                  </a:lnTo>
                  <a:lnTo>
                    <a:pt x="94234" y="176403"/>
                  </a:lnTo>
                  <a:lnTo>
                    <a:pt x="90170" y="240665"/>
                  </a:lnTo>
                  <a:lnTo>
                    <a:pt x="87757" y="305054"/>
                  </a:lnTo>
                  <a:lnTo>
                    <a:pt x="86995" y="369316"/>
                  </a:lnTo>
                  <a:lnTo>
                    <a:pt x="83566" y="386207"/>
                  </a:lnTo>
                  <a:lnTo>
                    <a:pt x="74295" y="400050"/>
                  </a:lnTo>
                  <a:lnTo>
                    <a:pt x="60452" y="409448"/>
                  </a:lnTo>
                  <a:lnTo>
                    <a:pt x="43434" y="412877"/>
                  </a:lnTo>
                  <a:close/>
                </a:path>
              </a:pathLst>
            </a:custGeom>
            <a:solidFill>
              <a:srgbClr val="38D5FF">
                <a:alpha val="9412"/>
              </a:srgbClr>
            </a:solidFill>
          </p:spPr>
        </p:sp>
      </p:grpSp>
      <p:sp>
        <p:nvSpPr>
          <p:cNvPr name="Freeform 8" id="8"/>
          <p:cNvSpPr/>
          <p:nvPr/>
        </p:nvSpPr>
        <p:spPr>
          <a:xfrm flipH="false" flipV="false" rot="0">
            <a:off x="15250846" y="7143266"/>
            <a:ext cx="3037205" cy="3136900"/>
          </a:xfrm>
          <a:custGeom>
            <a:avLst/>
            <a:gdLst/>
            <a:ahLst/>
            <a:cxnLst/>
            <a:rect r="r" b="b" t="t" l="l"/>
            <a:pathLst>
              <a:path h="3136900" w="3037205">
                <a:moveTo>
                  <a:pt x="0" y="0"/>
                </a:moveTo>
                <a:lnTo>
                  <a:pt x="3037205" y="0"/>
                </a:lnTo>
                <a:lnTo>
                  <a:pt x="3037205" y="3136900"/>
                </a:lnTo>
                <a:lnTo>
                  <a:pt x="0" y="31369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2739612" y="1750973"/>
            <a:ext cx="12506324" cy="7877174"/>
          </a:xfrm>
          <a:custGeom>
            <a:avLst/>
            <a:gdLst/>
            <a:ahLst/>
            <a:cxnLst/>
            <a:rect r="r" b="b" t="t" l="l"/>
            <a:pathLst>
              <a:path h="7877174" w="12506324">
                <a:moveTo>
                  <a:pt x="0" y="0"/>
                </a:moveTo>
                <a:lnTo>
                  <a:pt x="12506324" y="0"/>
                </a:lnTo>
                <a:lnTo>
                  <a:pt x="12506324" y="7877174"/>
                </a:lnTo>
                <a:lnTo>
                  <a:pt x="0" y="7877174"/>
                </a:lnTo>
                <a:lnTo>
                  <a:pt x="0" y="0"/>
                </a:lnTo>
                <a:close/>
              </a:path>
            </a:pathLst>
          </a:custGeom>
          <a:blipFill>
            <a:blip r:embed="rId11"/>
            <a:stretch>
              <a:fillRect l="0" t="0" r="0" b="0"/>
            </a:stretch>
          </a:blipFill>
        </p:spPr>
      </p:sp>
      <p:grpSp>
        <p:nvGrpSpPr>
          <p:cNvPr name="Group 10" id="10"/>
          <p:cNvGrpSpPr/>
          <p:nvPr/>
        </p:nvGrpSpPr>
        <p:grpSpPr>
          <a:xfrm rot="0">
            <a:off x="887775" y="395160"/>
            <a:ext cx="16512449" cy="5441086"/>
            <a:chOff x="0" y="0"/>
            <a:chExt cx="22016599" cy="7254781"/>
          </a:xfrm>
        </p:grpSpPr>
        <p:sp>
          <p:nvSpPr>
            <p:cNvPr name="Freeform 11" id="11"/>
            <p:cNvSpPr/>
            <p:nvPr/>
          </p:nvSpPr>
          <p:spPr>
            <a:xfrm flipH="false" flipV="false" rot="0">
              <a:off x="0" y="0"/>
              <a:ext cx="22016599" cy="7254781"/>
            </a:xfrm>
            <a:custGeom>
              <a:avLst/>
              <a:gdLst/>
              <a:ahLst/>
              <a:cxnLst/>
              <a:rect r="r" b="b" t="t" l="l"/>
              <a:pathLst>
                <a:path h="7254781" w="22016599">
                  <a:moveTo>
                    <a:pt x="0" y="0"/>
                  </a:moveTo>
                  <a:lnTo>
                    <a:pt x="22016599" y="0"/>
                  </a:lnTo>
                  <a:lnTo>
                    <a:pt x="22016599" y="7254781"/>
                  </a:lnTo>
                  <a:lnTo>
                    <a:pt x="0" y="7254781"/>
                  </a:lnTo>
                  <a:close/>
                </a:path>
              </a:pathLst>
            </a:custGeom>
            <a:solidFill>
              <a:srgbClr val="000000">
                <a:alpha val="0"/>
              </a:srgbClr>
            </a:solidFill>
          </p:spPr>
        </p:sp>
        <p:sp>
          <p:nvSpPr>
            <p:cNvPr name="TextBox 12" id="12"/>
            <p:cNvSpPr txBox="true"/>
            <p:nvPr/>
          </p:nvSpPr>
          <p:spPr>
            <a:xfrm>
              <a:off x="0" y="-9525"/>
              <a:ext cx="22016599" cy="7264306"/>
            </a:xfrm>
            <a:prstGeom prst="rect">
              <a:avLst/>
            </a:prstGeom>
          </p:spPr>
          <p:txBody>
            <a:bodyPr anchor="t" rtlCol="false" tIns="0" lIns="0" bIns="0" rIns="0"/>
            <a:lstStyle/>
            <a:p>
              <a:pPr algn="l">
                <a:lnSpc>
                  <a:spcPts val="9600"/>
                </a:lnSpc>
              </a:pPr>
              <a:r>
                <a:rPr lang="en-US" sz="8000" spc="-825">
                  <a:solidFill>
                    <a:srgbClr val="FFFFFF"/>
                  </a:solidFill>
                  <a:latin typeface="Trebuchet MS"/>
                  <a:ea typeface="Trebuchet MS"/>
                  <a:cs typeface="Trebuchet MS"/>
                  <a:sym typeface="Trebuchet MS"/>
                </a:rPr>
                <a:t>SENDING MULTIPLE PACKETS</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16262337" y="7743631"/>
            <a:ext cx="2026285" cy="2543810"/>
          </a:xfrm>
          <a:custGeom>
            <a:avLst/>
            <a:gdLst/>
            <a:ahLst/>
            <a:cxnLst/>
            <a:rect r="r" b="b" t="t" l="l"/>
            <a:pathLst>
              <a:path h="2543810" w="2026285">
                <a:moveTo>
                  <a:pt x="0" y="0"/>
                </a:moveTo>
                <a:lnTo>
                  <a:pt x="2026285" y="0"/>
                </a:lnTo>
                <a:lnTo>
                  <a:pt x="2026285" y="2543810"/>
                </a:lnTo>
                <a:lnTo>
                  <a:pt x="0" y="2543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32995" y="7197350"/>
            <a:ext cx="711835" cy="372110"/>
          </a:xfrm>
          <a:custGeom>
            <a:avLst/>
            <a:gdLst/>
            <a:ahLst/>
            <a:cxnLst/>
            <a:rect r="r" b="b" t="t" l="l"/>
            <a:pathLst>
              <a:path h="372110" w="711835">
                <a:moveTo>
                  <a:pt x="0" y="0"/>
                </a:moveTo>
                <a:lnTo>
                  <a:pt x="711835" y="0"/>
                </a:lnTo>
                <a:lnTo>
                  <a:pt x="711835" y="372110"/>
                </a:lnTo>
                <a:lnTo>
                  <a:pt x="0" y="372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373801" y="8167924"/>
            <a:ext cx="247015" cy="563880"/>
          </a:xfrm>
          <a:custGeom>
            <a:avLst/>
            <a:gdLst/>
            <a:ahLst/>
            <a:cxnLst/>
            <a:rect r="r" b="b" t="t" l="l"/>
            <a:pathLst>
              <a:path h="563880" w="247015">
                <a:moveTo>
                  <a:pt x="0" y="0"/>
                </a:moveTo>
                <a:lnTo>
                  <a:pt x="247015" y="0"/>
                </a:lnTo>
                <a:lnTo>
                  <a:pt x="247015" y="563880"/>
                </a:lnTo>
                <a:lnTo>
                  <a:pt x="0" y="5638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329256" y="8835131"/>
            <a:ext cx="80645" cy="309880"/>
            <a:chOff x="0" y="0"/>
            <a:chExt cx="107527" cy="413173"/>
          </a:xfrm>
        </p:grpSpPr>
        <p:sp>
          <p:nvSpPr>
            <p:cNvPr name="Freeform 7" id="7"/>
            <p:cNvSpPr/>
            <p:nvPr/>
          </p:nvSpPr>
          <p:spPr>
            <a:xfrm flipH="false" flipV="false" rot="0">
              <a:off x="0" y="0"/>
              <a:ext cx="107061" cy="413004"/>
            </a:xfrm>
            <a:custGeom>
              <a:avLst/>
              <a:gdLst/>
              <a:ahLst/>
              <a:cxnLst/>
              <a:rect r="r" b="b" t="t" l="l"/>
              <a:pathLst>
                <a:path h="413004" w="107061">
                  <a:moveTo>
                    <a:pt x="43561" y="413004"/>
                  </a:moveTo>
                  <a:lnTo>
                    <a:pt x="26543" y="409575"/>
                  </a:lnTo>
                  <a:lnTo>
                    <a:pt x="12700" y="400304"/>
                  </a:lnTo>
                  <a:lnTo>
                    <a:pt x="3429" y="386461"/>
                  </a:lnTo>
                  <a:lnTo>
                    <a:pt x="0" y="369443"/>
                  </a:lnTo>
                  <a:lnTo>
                    <a:pt x="889" y="303022"/>
                  </a:lnTo>
                  <a:lnTo>
                    <a:pt x="3429" y="236474"/>
                  </a:lnTo>
                  <a:lnTo>
                    <a:pt x="7620" y="170053"/>
                  </a:lnTo>
                  <a:lnTo>
                    <a:pt x="13462" y="103759"/>
                  </a:lnTo>
                  <a:lnTo>
                    <a:pt x="20828" y="37846"/>
                  </a:lnTo>
                  <a:lnTo>
                    <a:pt x="69215" y="0"/>
                  </a:lnTo>
                  <a:lnTo>
                    <a:pt x="85725" y="5461"/>
                  </a:lnTo>
                  <a:lnTo>
                    <a:pt x="98298" y="16383"/>
                  </a:lnTo>
                  <a:lnTo>
                    <a:pt x="105791" y="31242"/>
                  </a:lnTo>
                  <a:lnTo>
                    <a:pt x="107061" y="48514"/>
                  </a:lnTo>
                  <a:lnTo>
                    <a:pt x="99822" y="112268"/>
                  </a:lnTo>
                  <a:lnTo>
                    <a:pt x="94234" y="176403"/>
                  </a:lnTo>
                  <a:lnTo>
                    <a:pt x="90170" y="240665"/>
                  </a:lnTo>
                  <a:lnTo>
                    <a:pt x="87757" y="305054"/>
                  </a:lnTo>
                  <a:lnTo>
                    <a:pt x="86995" y="369316"/>
                  </a:lnTo>
                  <a:lnTo>
                    <a:pt x="83566" y="386207"/>
                  </a:lnTo>
                  <a:lnTo>
                    <a:pt x="74295" y="400050"/>
                  </a:lnTo>
                  <a:lnTo>
                    <a:pt x="60452" y="409448"/>
                  </a:lnTo>
                  <a:lnTo>
                    <a:pt x="43434" y="412877"/>
                  </a:lnTo>
                  <a:close/>
                </a:path>
              </a:pathLst>
            </a:custGeom>
            <a:solidFill>
              <a:srgbClr val="38D5FF">
                <a:alpha val="9412"/>
              </a:srgbClr>
            </a:solidFill>
          </p:spPr>
        </p:sp>
      </p:grpSp>
      <p:sp>
        <p:nvSpPr>
          <p:cNvPr name="Freeform 8" id="8"/>
          <p:cNvSpPr/>
          <p:nvPr/>
        </p:nvSpPr>
        <p:spPr>
          <a:xfrm flipH="false" flipV="false" rot="0">
            <a:off x="15250846" y="7143267"/>
            <a:ext cx="3037205" cy="3136900"/>
          </a:xfrm>
          <a:custGeom>
            <a:avLst/>
            <a:gdLst/>
            <a:ahLst/>
            <a:cxnLst/>
            <a:rect r="r" b="b" t="t" l="l"/>
            <a:pathLst>
              <a:path h="3136900" w="3037205">
                <a:moveTo>
                  <a:pt x="0" y="0"/>
                </a:moveTo>
                <a:lnTo>
                  <a:pt x="3037205" y="0"/>
                </a:lnTo>
                <a:lnTo>
                  <a:pt x="3037205" y="3136900"/>
                </a:lnTo>
                <a:lnTo>
                  <a:pt x="0" y="31369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726246" y="2122428"/>
            <a:ext cx="16535399" cy="6696074"/>
          </a:xfrm>
          <a:custGeom>
            <a:avLst/>
            <a:gdLst/>
            <a:ahLst/>
            <a:cxnLst/>
            <a:rect r="r" b="b" t="t" l="l"/>
            <a:pathLst>
              <a:path h="6696074" w="16535399">
                <a:moveTo>
                  <a:pt x="0" y="0"/>
                </a:moveTo>
                <a:lnTo>
                  <a:pt x="16535399" y="0"/>
                </a:lnTo>
                <a:lnTo>
                  <a:pt x="16535399" y="6696074"/>
                </a:lnTo>
                <a:lnTo>
                  <a:pt x="0" y="6696074"/>
                </a:lnTo>
                <a:lnTo>
                  <a:pt x="0" y="0"/>
                </a:lnTo>
                <a:close/>
              </a:path>
            </a:pathLst>
          </a:custGeom>
          <a:blipFill>
            <a:blip r:embed="rId11"/>
            <a:stretch>
              <a:fillRect l="-37" t="0" r="-37" b="0"/>
            </a:stretch>
          </a:blipFill>
        </p:spPr>
      </p:sp>
      <p:grpSp>
        <p:nvGrpSpPr>
          <p:cNvPr name="Group 10" id="10"/>
          <p:cNvGrpSpPr/>
          <p:nvPr/>
        </p:nvGrpSpPr>
        <p:grpSpPr>
          <a:xfrm rot="0">
            <a:off x="887775" y="395160"/>
            <a:ext cx="16512449" cy="5441086"/>
            <a:chOff x="0" y="0"/>
            <a:chExt cx="22016599" cy="7254781"/>
          </a:xfrm>
        </p:grpSpPr>
        <p:sp>
          <p:nvSpPr>
            <p:cNvPr name="Freeform 11" id="11"/>
            <p:cNvSpPr/>
            <p:nvPr/>
          </p:nvSpPr>
          <p:spPr>
            <a:xfrm flipH="false" flipV="false" rot="0">
              <a:off x="0" y="0"/>
              <a:ext cx="22016599" cy="7254781"/>
            </a:xfrm>
            <a:custGeom>
              <a:avLst/>
              <a:gdLst/>
              <a:ahLst/>
              <a:cxnLst/>
              <a:rect r="r" b="b" t="t" l="l"/>
              <a:pathLst>
                <a:path h="7254781" w="22016599">
                  <a:moveTo>
                    <a:pt x="0" y="0"/>
                  </a:moveTo>
                  <a:lnTo>
                    <a:pt x="22016599" y="0"/>
                  </a:lnTo>
                  <a:lnTo>
                    <a:pt x="22016599" y="7254781"/>
                  </a:lnTo>
                  <a:lnTo>
                    <a:pt x="0" y="7254781"/>
                  </a:lnTo>
                  <a:close/>
                </a:path>
              </a:pathLst>
            </a:custGeom>
            <a:solidFill>
              <a:srgbClr val="000000">
                <a:alpha val="0"/>
              </a:srgbClr>
            </a:solidFill>
          </p:spPr>
        </p:sp>
        <p:sp>
          <p:nvSpPr>
            <p:cNvPr name="TextBox 12" id="12"/>
            <p:cNvSpPr txBox="true"/>
            <p:nvPr/>
          </p:nvSpPr>
          <p:spPr>
            <a:xfrm>
              <a:off x="0" y="-9525"/>
              <a:ext cx="22016599" cy="7264306"/>
            </a:xfrm>
            <a:prstGeom prst="rect">
              <a:avLst/>
            </a:prstGeom>
          </p:spPr>
          <p:txBody>
            <a:bodyPr anchor="t" rtlCol="false" tIns="0" lIns="0" bIns="0" rIns="0"/>
            <a:lstStyle/>
            <a:p>
              <a:pPr algn="l">
                <a:lnSpc>
                  <a:spcPts val="9600"/>
                </a:lnSpc>
              </a:pPr>
              <a:r>
                <a:rPr lang="en-US" sz="8000" spc="-819">
                  <a:solidFill>
                    <a:srgbClr val="FFFFFF"/>
                  </a:solidFill>
                  <a:latin typeface="Trebuchet MS"/>
                  <a:ea typeface="Trebuchet MS"/>
                  <a:cs typeface="Trebuchet MS"/>
                  <a:sym typeface="Trebuchet MS"/>
                </a:rPr>
                <a:t>SIMULATION</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16262337" y="7743631"/>
            <a:ext cx="2026285" cy="2543810"/>
          </a:xfrm>
          <a:custGeom>
            <a:avLst/>
            <a:gdLst/>
            <a:ahLst/>
            <a:cxnLst/>
            <a:rect r="r" b="b" t="t" l="l"/>
            <a:pathLst>
              <a:path h="2543810" w="2026285">
                <a:moveTo>
                  <a:pt x="0" y="0"/>
                </a:moveTo>
                <a:lnTo>
                  <a:pt x="2026285" y="0"/>
                </a:lnTo>
                <a:lnTo>
                  <a:pt x="2026285" y="2543810"/>
                </a:lnTo>
                <a:lnTo>
                  <a:pt x="0" y="2543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32995" y="7197350"/>
            <a:ext cx="711835" cy="372110"/>
          </a:xfrm>
          <a:custGeom>
            <a:avLst/>
            <a:gdLst/>
            <a:ahLst/>
            <a:cxnLst/>
            <a:rect r="r" b="b" t="t" l="l"/>
            <a:pathLst>
              <a:path h="372110" w="711835">
                <a:moveTo>
                  <a:pt x="0" y="0"/>
                </a:moveTo>
                <a:lnTo>
                  <a:pt x="711835" y="0"/>
                </a:lnTo>
                <a:lnTo>
                  <a:pt x="711835" y="372110"/>
                </a:lnTo>
                <a:lnTo>
                  <a:pt x="0" y="372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373801" y="8167924"/>
            <a:ext cx="247015" cy="563880"/>
          </a:xfrm>
          <a:custGeom>
            <a:avLst/>
            <a:gdLst/>
            <a:ahLst/>
            <a:cxnLst/>
            <a:rect r="r" b="b" t="t" l="l"/>
            <a:pathLst>
              <a:path h="563880" w="247015">
                <a:moveTo>
                  <a:pt x="0" y="0"/>
                </a:moveTo>
                <a:lnTo>
                  <a:pt x="247015" y="0"/>
                </a:lnTo>
                <a:lnTo>
                  <a:pt x="247015" y="563880"/>
                </a:lnTo>
                <a:lnTo>
                  <a:pt x="0" y="5638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329256" y="8835131"/>
            <a:ext cx="80645" cy="309880"/>
            <a:chOff x="0" y="0"/>
            <a:chExt cx="107527" cy="413173"/>
          </a:xfrm>
        </p:grpSpPr>
        <p:sp>
          <p:nvSpPr>
            <p:cNvPr name="Freeform 7" id="7"/>
            <p:cNvSpPr/>
            <p:nvPr/>
          </p:nvSpPr>
          <p:spPr>
            <a:xfrm flipH="false" flipV="false" rot="0">
              <a:off x="0" y="0"/>
              <a:ext cx="107061" cy="413004"/>
            </a:xfrm>
            <a:custGeom>
              <a:avLst/>
              <a:gdLst/>
              <a:ahLst/>
              <a:cxnLst/>
              <a:rect r="r" b="b" t="t" l="l"/>
              <a:pathLst>
                <a:path h="413004" w="107061">
                  <a:moveTo>
                    <a:pt x="43561" y="413004"/>
                  </a:moveTo>
                  <a:lnTo>
                    <a:pt x="26543" y="409575"/>
                  </a:lnTo>
                  <a:lnTo>
                    <a:pt x="12700" y="400304"/>
                  </a:lnTo>
                  <a:lnTo>
                    <a:pt x="3429" y="386461"/>
                  </a:lnTo>
                  <a:lnTo>
                    <a:pt x="0" y="369443"/>
                  </a:lnTo>
                  <a:lnTo>
                    <a:pt x="889" y="303022"/>
                  </a:lnTo>
                  <a:lnTo>
                    <a:pt x="3429" y="236474"/>
                  </a:lnTo>
                  <a:lnTo>
                    <a:pt x="7620" y="170053"/>
                  </a:lnTo>
                  <a:lnTo>
                    <a:pt x="13462" y="103759"/>
                  </a:lnTo>
                  <a:lnTo>
                    <a:pt x="20828" y="37846"/>
                  </a:lnTo>
                  <a:lnTo>
                    <a:pt x="69215" y="0"/>
                  </a:lnTo>
                  <a:lnTo>
                    <a:pt x="85725" y="5461"/>
                  </a:lnTo>
                  <a:lnTo>
                    <a:pt x="98298" y="16383"/>
                  </a:lnTo>
                  <a:lnTo>
                    <a:pt x="105791" y="31242"/>
                  </a:lnTo>
                  <a:lnTo>
                    <a:pt x="107061" y="48514"/>
                  </a:lnTo>
                  <a:lnTo>
                    <a:pt x="99822" y="112268"/>
                  </a:lnTo>
                  <a:lnTo>
                    <a:pt x="94234" y="176403"/>
                  </a:lnTo>
                  <a:lnTo>
                    <a:pt x="90170" y="240665"/>
                  </a:lnTo>
                  <a:lnTo>
                    <a:pt x="87757" y="305054"/>
                  </a:lnTo>
                  <a:lnTo>
                    <a:pt x="86995" y="369316"/>
                  </a:lnTo>
                  <a:lnTo>
                    <a:pt x="83566" y="386207"/>
                  </a:lnTo>
                  <a:lnTo>
                    <a:pt x="74295" y="400050"/>
                  </a:lnTo>
                  <a:lnTo>
                    <a:pt x="60452" y="409448"/>
                  </a:lnTo>
                  <a:lnTo>
                    <a:pt x="43434" y="412877"/>
                  </a:lnTo>
                  <a:close/>
                </a:path>
              </a:pathLst>
            </a:custGeom>
            <a:solidFill>
              <a:srgbClr val="38D5FF">
                <a:alpha val="9412"/>
              </a:srgbClr>
            </a:solidFill>
          </p:spPr>
        </p:sp>
      </p:grpSp>
      <p:sp>
        <p:nvSpPr>
          <p:cNvPr name="Freeform 8" id="8"/>
          <p:cNvSpPr/>
          <p:nvPr/>
        </p:nvSpPr>
        <p:spPr>
          <a:xfrm flipH="false" flipV="false" rot="0">
            <a:off x="15250846" y="7143267"/>
            <a:ext cx="3037205" cy="3136900"/>
          </a:xfrm>
          <a:custGeom>
            <a:avLst/>
            <a:gdLst/>
            <a:ahLst/>
            <a:cxnLst/>
            <a:rect r="r" b="b" t="t" l="l"/>
            <a:pathLst>
              <a:path h="3136900" w="3037205">
                <a:moveTo>
                  <a:pt x="0" y="0"/>
                </a:moveTo>
                <a:lnTo>
                  <a:pt x="3037205" y="0"/>
                </a:lnTo>
                <a:lnTo>
                  <a:pt x="3037205" y="3136900"/>
                </a:lnTo>
                <a:lnTo>
                  <a:pt x="0" y="31369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50487" y="2209397"/>
            <a:ext cx="14001749" cy="6476999"/>
          </a:xfrm>
          <a:custGeom>
            <a:avLst/>
            <a:gdLst/>
            <a:ahLst/>
            <a:cxnLst/>
            <a:rect r="r" b="b" t="t" l="l"/>
            <a:pathLst>
              <a:path h="6476999" w="14001749">
                <a:moveTo>
                  <a:pt x="0" y="0"/>
                </a:moveTo>
                <a:lnTo>
                  <a:pt x="14001749" y="0"/>
                </a:lnTo>
                <a:lnTo>
                  <a:pt x="14001749" y="6476999"/>
                </a:lnTo>
                <a:lnTo>
                  <a:pt x="0" y="6476999"/>
                </a:lnTo>
                <a:lnTo>
                  <a:pt x="0" y="0"/>
                </a:lnTo>
                <a:close/>
              </a:path>
            </a:pathLst>
          </a:custGeom>
          <a:blipFill>
            <a:blip r:embed="rId11"/>
            <a:stretch>
              <a:fillRect l="-20" t="0" r="-20" b="0"/>
            </a:stretch>
          </a:blipFill>
        </p:spPr>
      </p:sp>
      <p:grpSp>
        <p:nvGrpSpPr>
          <p:cNvPr name="Group 10" id="10"/>
          <p:cNvGrpSpPr/>
          <p:nvPr/>
        </p:nvGrpSpPr>
        <p:grpSpPr>
          <a:xfrm rot="0">
            <a:off x="887775" y="395160"/>
            <a:ext cx="16512449" cy="5441086"/>
            <a:chOff x="0" y="0"/>
            <a:chExt cx="22016599" cy="7254781"/>
          </a:xfrm>
        </p:grpSpPr>
        <p:sp>
          <p:nvSpPr>
            <p:cNvPr name="Freeform 11" id="11"/>
            <p:cNvSpPr/>
            <p:nvPr/>
          </p:nvSpPr>
          <p:spPr>
            <a:xfrm flipH="false" flipV="false" rot="0">
              <a:off x="0" y="0"/>
              <a:ext cx="22016599" cy="7254781"/>
            </a:xfrm>
            <a:custGeom>
              <a:avLst/>
              <a:gdLst/>
              <a:ahLst/>
              <a:cxnLst/>
              <a:rect r="r" b="b" t="t" l="l"/>
              <a:pathLst>
                <a:path h="7254781" w="22016599">
                  <a:moveTo>
                    <a:pt x="0" y="0"/>
                  </a:moveTo>
                  <a:lnTo>
                    <a:pt x="22016599" y="0"/>
                  </a:lnTo>
                  <a:lnTo>
                    <a:pt x="22016599" y="7254781"/>
                  </a:lnTo>
                  <a:lnTo>
                    <a:pt x="0" y="7254781"/>
                  </a:lnTo>
                  <a:close/>
                </a:path>
              </a:pathLst>
            </a:custGeom>
            <a:solidFill>
              <a:srgbClr val="000000">
                <a:alpha val="0"/>
              </a:srgbClr>
            </a:solidFill>
          </p:spPr>
        </p:sp>
        <p:sp>
          <p:nvSpPr>
            <p:cNvPr name="TextBox 12" id="12"/>
            <p:cNvSpPr txBox="true"/>
            <p:nvPr/>
          </p:nvSpPr>
          <p:spPr>
            <a:xfrm>
              <a:off x="0" y="-9525"/>
              <a:ext cx="22016599" cy="7264306"/>
            </a:xfrm>
            <a:prstGeom prst="rect">
              <a:avLst/>
            </a:prstGeom>
          </p:spPr>
          <p:txBody>
            <a:bodyPr anchor="t" rtlCol="false" tIns="0" lIns="0" bIns="0" rIns="0"/>
            <a:lstStyle/>
            <a:p>
              <a:pPr algn="l">
                <a:lnSpc>
                  <a:spcPts val="9600"/>
                </a:lnSpc>
              </a:pPr>
              <a:r>
                <a:rPr lang="en-US" sz="8000" spc="-740">
                  <a:solidFill>
                    <a:srgbClr val="FFFFFF"/>
                  </a:solidFill>
                  <a:latin typeface="Trebuchet MS"/>
                  <a:ea typeface="Trebuchet MS"/>
                  <a:cs typeface="Trebuchet MS"/>
                  <a:sym typeface="Trebuchet MS"/>
                </a:rPr>
                <a:t>MAC ADDRESS OF KALI</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16262337" y="7743631"/>
            <a:ext cx="2026285" cy="2543810"/>
          </a:xfrm>
          <a:custGeom>
            <a:avLst/>
            <a:gdLst/>
            <a:ahLst/>
            <a:cxnLst/>
            <a:rect r="r" b="b" t="t" l="l"/>
            <a:pathLst>
              <a:path h="2543810" w="2026285">
                <a:moveTo>
                  <a:pt x="0" y="0"/>
                </a:moveTo>
                <a:lnTo>
                  <a:pt x="2026285" y="0"/>
                </a:lnTo>
                <a:lnTo>
                  <a:pt x="2026285" y="2543810"/>
                </a:lnTo>
                <a:lnTo>
                  <a:pt x="0" y="2543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32995" y="7197350"/>
            <a:ext cx="711835" cy="372110"/>
          </a:xfrm>
          <a:custGeom>
            <a:avLst/>
            <a:gdLst/>
            <a:ahLst/>
            <a:cxnLst/>
            <a:rect r="r" b="b" t="t" l="l"/>
            <a:pathLst>
              <a:path h="372110" w="711835">
                <a:moveTo>
                  <a:pt x="0" y="0"/>
                </a:moveTo>
                <a:lnTo>
                  <a:pt x="711835" y="0"/>
                </a:lnTo>
                <a:lnTo>
                  <a:pt x="711835" y="372110"/>
                </a:lnTo>
                <a:lnTo>
                  <a:pt x="0" y="372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373801" y="8167924"/>
            <a:ext cx="247015" cy="563880"/>
          </a:xfrm>
          <a:custGeom>
            <a:avLst/>
            <a:gdLst/>
            <a:ahLst/>
            <a:cxnLst/>
            <a:rect r="r" b="b" t="t" l="l"/>
            <a:pathLst>
              <a:path h="563880" w="247015">
                <a:moveTo>
                  <a:pt x="0" y="0"/>
                </a:moveTo>
                <a:lnTo>
                  <a:pt x="247015" y="0"/>
                </a:lnTo>
                <a:lnTo>
                  <a:pt x="247015" y="563880"/>
                </a:lnTo>
                <a:lnTo>
                  <a:pt x="0" y="5638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329256" y="8835131"/>
            <a:ext cx="80645" cy="309880"/>
            <a:chOff x="0" y="0"/>
            <a:chExt cx="107527" cy="413173"/>
          </a:xfrm>
        </p:grpSpPr>
        <p:sp>
          <p:nvSpPr>
            <p:cNvPr name="Freeform 7" id="7"/>
            <p:cNvSpPr/>
            <p:nvPr/>
          </p:nvSpPr>
          <p:spPr>
            <a:xfrm flipH="false" flipV="false" rot="0">
              <a:off x="0" y="0"/>
              <a:ext cx="107061" cy="413004"/>
            </a:xfrm>
            <a:custGeom>
              <a:avLst/>
              <a:gdLst/>
              <a:ahLst/>
              <a:cxnLst/>
              <a:rect r="r" b="b" t="t" l="l"/>
              <a:pathLst>
                <a:path h="413004" w="107061">
                  <a:moveTo>
                    <a:pt x="43561" y="413004"/>
                  </a:moveTo>
                  <a:lnTo>
                    <a:pt x="26543" y="409575"/>
                  </a:lnTo>
                  <a:lnTo>
                    <a:pt x="12700" y="400304"/>
                  </a:lnTo>
                  <a:lnTo>
                    <a:pt x="3429" y="386461"/>
                  </a:lnTo>
                  <a:lnTo>
                    <a:pt x="0" y="369443"/>
                  </a:lnTo>
                  <a:lnTo>
                    <a:pt x="889" y="303022"/>
                  </a:lnTo>
                  <a:lnTo>
                    <a:pt x="3429" y="236474"/>
                  </a:lnTo>
                  <a:lnTo>
                    <a:pt x="7620" y="170053"/>
                  </a:lnTo>
                  <a:lnTo>
                    <a:pt x="13462" y="103759"/>
                  </a:lnTo>
                  <a:lnTo>
                    <a:pt x="20828" y="37846"/>
                  </a:lnTo>
                  <a:lnTo>
                    <a:pt x="69215" y="0"/>
                  </a:lnTo>
                  <a:lnTo>
                    <a:pt x="85725" y="5461"/>
                  </a:lnTo>
                  <a:lnTo>
                    <a:pt x="98298" y="16383"/>
                  </a:lnTo>
                  <a:lnTo>
                    <a:pt x="105791" y="31242"/>
                  </a:lnTo>
                  <a:lnTo>
                    <a:pt x="107061" y="48514"/>
                  </a:lnTo>
                  <a:lnTo>
                    <a:pt x="99822" y="112268"/>
                  </a:lnTo>
                  <a:lnTo>
                    <a:pt x="94234" y="176403"/>
                  </a:lnTo>
                  <a:lnTo>
                    <a:pt x="90170" y="240665"/>
                  </a:lnTo>
                  <a:lnTo>
                    <a:pt x="87757" y="305054"/>
                  </a:lnTo>
                  <a:lnTo>
                    <a:pt x="86995" y="369316"/>
                  </a:lnTo>
                  <a:lnTo>
                    <a:pt x="83566" y="386207"/>
                  </a:lnTo>
                  <a:lnTo>
                    <a:pt x="74295" y="400050"/>
                  </a:lnTo>
                  <a:lnTo>
                    <a:pt x="60452" y="409448"/>
                  </a:lnTo>
                  <a:lnTo>
                    <a:pt x="43434" y="412877"/>
                  </a:lnTo>
                  <a:close/>
                </a:path>
              </a:pathLst>
            </a:custGeom>
            <a:solidFill>
              <a:srgbClr val="38D5FF">
                <a:alpha val="9412"/>
              </a:srgbClr>
            </a:solidFill>
          </p:spPr>
        </p:sp>
      </p:grpSp>
      <p:sp>
        <p:nvSpPr>
          <p:cNvPr name="Freeform 8" id="8"/>
          <p:cNvSpPr/>
          <p:nvPr/>
        </p:nvSpPr>
        <p:spPr>
          <a:xfrm flipH="false" flipV="false" rot="0">
            <a:off x="15250845" y="7143267"/>
            <a:ext cx="3037205" cy="3136900"/>
          </a:xfrm>
          <a:custGeom>
            <a:avLst/>
            <a:gdLst/>
            <a:ahLst/>
            <a:cxnLst/>
            <a:rect r="r" b="b" t="t" l="l"/>
            <a:pathLst>
              <a:path h="3136900" w="3037205">
                <a:moveTo>
                  <a:pt x="0" y="0"/>
                </a:moveTo>
                <a:lnTo>
                  <a:pt x="3037205" y="0"/>
                </a:lnTo>
                <a:lnTo>
                  <a:pt x="3037205" y="3136900"/>
                </a:lnTo>
                <a:lnTo>
                  <a:pt x="0" y="31369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731065" y="3576591"/>
            <a:ext cx="16821149" cy="3133724"/>
          </a:xfrm>
          <a:custGeom>
            <a:avLst/>
            <a:gdLst/>
            <a:ahLst/>
            <a:cxnLst/>
            <a:rect r="r" b="b" t="t" l="l"/>
            <a:pathLst>
              <a:path h="3133724" w="16821149">
                <a:moveTo>
                  <a:pt x="0" y="0"/>
                </a:moveTo>
                <a:lnTo>
                  <a:pt x="16821149" y="0"/>
                </a:lnTo>
                <a:lnTo>
                  <a:pt x="16821149" y="3133724"/>
                </a:lnTo>
                <a:lnTo>
                  <a:pt x="0" y="3133724"/>
                </a:lnTo>
                <a:lnTo>
                  <a:pt x="0" y="0"/>
                </a:lnTo>
                <a:close/>
              </a:path>
            </a:pathLst>
          </a:custGeom>
          <a:blipFill>
            <a:blip r:embed="rId11"/>
            <a:stretch>
              <a:fillRect l="-60" t="0" r="-60" b="0"/>
            </a:stretch>
          </a:blipFill>
        </p:spPr>
      </p:sp>
      <p:grpSp>
        <p:nvGrpSpPr>
          <p:cNvPr name="Group 10" id="10"/>
          <p:cNvGrpSpPr/>
          <p:nvPr/>
        </p:nvGrpSpPr>
        <p:grpSpPr>
          <a:xfrm rot="0">
            <a:off x="887775" y="395160"/>
            <a:ext cx="6880859" cy="2188210"/>
            <a:chOff x="0" y="0"/>
            <a:chExt cx="9174479" cy="2917613"/>
          </a:xfrm>
        </p:grpSpPr>
        <p:sp>
          <p:nvSpPr>
            <p:cNvPr name="Freeform 11" id="11"/>
            <p:cNvSpPr/>
            <p:nvPr/>
          </p:nvSpPr>
          <p:spPr>
            <a:xfrm flipH="false" flipV="false" rot="0">
              <a:off x="0" y="0"/>
              <a:ext cx="9174479" cy="2917613"/>
            </a:xfrm>
            <a:custGeom>
              <a:avLst/>
              <a:gdLst/>
              <a:ahLst/>
              <a:cxnLst/>
              <a:rect r="r" b="b" t="t" l="l"/>
              <a:pathLst>
                <a:path h="2917613" w="9174479">
                  <a:moveTo>
                    <a:pt x="0" y="0"/>
                  </a:moveTo>
                  <a:lnTo>
                    <a:pt x="9174479" y="0"/>
                  </a:lnTo>
                  <a:lnTo>
                    <a:pt x="9174479" y="2917613"/>
                  </a:lnTo>
                  <a:lnTo>
                    <a:pt x="0" y="2917613"/>
                  </a:lnTo>
                  <a:close/>
                </a:path>
              </a:pathLst>
            </a:custGeom>
            <a:solidFill>
              <a:srgbClr val="000000">
                <a:alpha val="0"/>
              </a:srgbClr>
            </a:solidFill>
          </p:spPr>
        </p:sp>
        <p:sp>
          <p:nvSpPr>
            <p:cNvPr name="TextBox 12" id="12"/>
            <p:cNvSpPr txBox="true"/>
            <p:nvPr/>
          </p:nvSpPr>
          <p:spPr>
            <a:xfrm>
              <a:off x="0" y="200025"/>
              <a:ext cx="9174479" cy="2717588"/>
            </a:xfrm>
            <a:prstGeom prst="rect">
              <a:avLst/>
            </a:prstGeom>
          </p:spPr>
          <p:txBody>
            <a:bodyPr anchor="t" rtlCol="false" tIns="0" lIns="0" bIns="0" rIns="0"/>
            <a:lstStyle/>
            <a:p>
              <a:pPr algn="l">
                <a:lnSpc>
                  <a:spcPts val="7420"/>
                </a:lnSpc>
              </a:pPr>
              <a:r>
                <a:rPr lang="en-US" sz="8000" spc="-830">
                  <a:solidFill>
                    <a:srgbClr val="FFFFFF"/>
                  </a:solidFill>
                  <a:latin typeface="Trebuchet MS"/>
                  <a:ea typeface="Trebuchet MS"/>
                  <a:cs typeface="Trebuchet MS"/>
                  <a:sym typeface="Trebuchet MS"/>
                </a:rPr>
                <a:t>CHEKING SENDER’S MAC ADDRESS</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16262337" y="7743631"/>
            <a:ext cx="2026285" cy="2543810"/>
          </a:xfrm>
          <a:custGeom>
            <a:avLst/>
            <a:gdLst/>
            <a:ahLst/>
            <a:cxnLst/>
            <a:rect r="r" b="b" t="t" l="l"/>
            <a:pathLst>
              <a:path h="2543810" w="2026285">
                <a:moveTo>
                  <a:pt x="0" y="0"/>
                </a:moveTo>
                <a:lnTo>
                  <a:pt x="2026285" y="0"/>
                </a:lnTo>
                <a:lnTo>
                  <a:pt x="2026285" y="2543810"/>
                </a:lnTo>
                <a:lnTo>
                  <a:pt x="0" y="2543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32995" y="7197350"/>
            <a:ext cx="711835" cy="372110"/>
          </a:xfrm>
          <a:custGeom>
            <a:avLst/>
            <a:gdLst/>
            <a:ahLst/>
            <a:cxnLst/>
            <a:rect r="r" b="b" t="t" l="l"/>
            <a:pathLst>
              <a:path h="372110" w="711835">
                <a:moveTo>
                  <a:pt x="0" y="0"/>
                </a:moveTo>
                <a:lnTo>
                  <a:pt x="711835" y="0"/>
                </a:lnTo>
                <a:lnTo>
                  <a:pt x="711835" y="372110"/>
                </a:lnTo>
                <a:lnTo>
                  <a:pt x="0" y="372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373801" y="8167924"/>
            <a:ext cx="247015" cy="563880"/>
          </a:xfrm>
          <a:custGeom>
            <a:avLst/>
            <a:gdLst/>
            <a:ahLst/>
            <a:cxnLst/>
            <a:rect r="r" b="b" t="t" l="l"/>
            <a:pathLst>
              <a:path h="563880" w="247015">
                <a:moveTo>
                  <a:pt x="0" y="0"/>
                </a:moveTo>
                <a:lnTo>
                  <a:pt x="247015" y="0"/>
                </a:lnTo>
                <a:lnTo>
                  <a:pt x="247015" y="563880"/>
                </a:lnTo>
                <a:lnTo>
                  <a:pt x="0" y="5638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329256" y="8835131"/>
            <a:ext cx="80645" cy="309880"/>
            <a:chOff x="0" y="0"/>
            <a:chExt cx="107527" cy="413173"/>
          </a:xfrm>
        </p:grpSpPr>
        <p:sp>
          <p:nvSpPr>
            <p:cNvPr name="Freeform 7" id="7"/>
            <p:cNvSpPr/>
            <p:nvPr/>
          </p:nvSpPr>
          <p:spPr>
            <a:xfrm flipH="false" flipV="false" rot="0">
              <a:off x="0" y="0"/>
              <a:ext cx="107061" cy="413004"/>
            </a:xfrm>
            <a:custGeom>
              <a:avLst/>
              <a:gdLst/>
              <a:ahLst/>
              <a:cxnLst/>
              <a:rect r="r" b="b" t="t" l="l"/>
              <a:pathLst>
                <a:path h="413004" w="107061">
                  <a:moveTo>
                    <a:pt x="43561" y="413004"/>
                  </a:moveTo>
                  <a:lnTo>
                    <a:pt x="26543" y="409575"/>
                  </a:lnTo>
                  <a:lnTo>
                    <a:pt x="12700" y="400304"/>
                  </a:lnTo>
                  <a:lnTo>
                    <a:pt x="3429" y="386461"/>
                  </a:lnTo>
                  <a:lnTo>
                    <a:pt x="0" y="369443"/>
                  </a:lnTo>
                  <a:lnTo>
                    <a:pt x="889" y="303022"/>
                  </a:lnTo>
                  <a:lnTo>
                    <a:pt x="3429" y="236474"/>
                  </a:lnTo>
                  <a:lnTo>
                    <a:pt x="7620" y="170053"/>
                  </a:lnTo>
                  <a:lnTo>
                    <a:pt x="13462" y="103759"/>
                  </a:lnTo>
                  <a:lnTo>
                    <a:pt x="20828" y="37846"/>
                  </a:lnTo>
                  <a:lnTo>
                    <a:pt x="69215" y="0"/>
                  </a:lnTo>
                  <a:lnTo>
                    <a:pt x="85725" y="5461"/>
                  </a:lnTo>
                  <a:lnTo>
                    <a:pt x="98298" y="16383"/>
                  </a:lnTo>
                  <a:lnTo>
                    <a:pt x="105791" y="31242"/>
                  </a:lnTo>
                  <a:lnTo>
                    <a:pt x="107061" y="48514"/>
                  </a:lnTo>
                  <a:lnTo>
                    <a:pt x="99822" y="112268"/>
                  </a:lnTo>
                  <a:lnTo>
                    <a:pt x="94234" y="176403"/>
                  </a:lnTo>
                  <a:lnTo>
                    <a:pt x="90170" y="240665"/>
                  </a:lnTo>
                  <a:lnTo>
                    <a:pt x="87757" y="305054"/>
                  </a:lnTo>
                  <a:lnTo>
                    <a:pt x="86995" y="369316"/>
                  </a:lnTo>
                  <a:lnTo>
                    <a:pt x="83566" y="386207"/>
                  </a:lnTo>
                  <a:lnTo>
                    <a:pt x="74295" y="400050"/>
                  </a:lnTo>
                  <a:lnTo>
                    <a:pt x="60452" y="409448"/>
                  </a:lnTo>
                  <a:lnTo>
                    <a:pt x="43434" y="412877"/>
                  </a:lnTo>
                  <a:close/>
                </a:path>
              </a:pathLst>
            </a:custGeom>
            <a:solidFill>
              <a:srgbClr val="38D5FF">
                <a:alpha val="9412"/>
              </a:srgbClr>
            </a:solidFill>
          </p:spPr>
        </p:sp>
      </p:grpSp>
      <p:sp>
        <p:nvSpPr>
          <p:cNvPr name="Freeform 8" id="8"/>
          <p:cNvSpPr/>
          <p:nvPr/>
        </p:nvSpPr>
        <p:spPr>
          <a:xfrm flipH="false" flipV="false" rot="0">
            <a:off x="15250845" y="7143267"/>
            <a:ext cx="3037205" cy="3136900"/>
          </a:xfrm>
          <a:custGeom>
            <a:avLst/>
            <a:gdLst/>
            <a:ahLst/>
            <a:cxnLst/>
            <a:rect r="r" b="b" t="t" l="l"/>
            <a:pathLst>
              <a:path h="3136900" w="3037205">
                <a:moveTo>
                  <a:pt x="0" y="0"/>
                </a:moveTo>
                <a:lnTo>
                  <a:pt x="3037205" y="0"/>
                </a:lnTo>
                <a:lnTo>
                  <a:pt x="3037205" y="3136900"/>
                </a:lnTo>
                <a:lnTo>
                  <a:pt x="0" y="31369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p:nvPr/>
        </p:nvGrpSpPr>
        <p:grpSpPr>
          <a:xfrm rot="0">
            <a:off x="887775" y="395160"/>
            <a:ext cx="4572635" cy="1245235"/>
            <a:chOff x="0" y="0"/>
            <a:chExt cx="6096847" cy="1660313"/>
          </a:xfrm>
        </p:grpSpPr>
        <p:sp>
          <p:nvSpPr>
            <p:cNvPr name="Freeform 10" id="10"/>
            <p:cNvSpPr/>
            <p:nvPr/>
          </p:nvSpPr>
          <p:spPr>
            <a:xfrm flipH="false" flipV="false" rot="0">
              <a:off x="0" y="0"/>
              <a:ext cx="6096847" cy="1660313"/>
            </a:xfrm>
            <a:custGeom>
              <a:avLst/>
              <a:gdLst/>
              <a:ahLst/>
              <a:cxnLst/>
              <a:rect r="r" b="b" t="t" l="l"/>
              <a:pathLst>
                <a:path h="1660313" w="6096847">
                  <a:moveTo>
                    <a:pt x="0" y="0"/>
                  </a:moveTo>
                  <a:lnTo>
                    <a:pt x="6096847" y="0"/>
                  </a:lnTo>
                  <a:lnTo>
                    <a:pt x="6096847" y="1660313"/>
                  </a:lnTo>
                  <a:lnTo>
                    <a:pt x="0" y="1660313"/>
                  </a:lnTo>
                  <a:close/>
                </a:path>
              </a:pathLst>
            </a:custGeom>
            <a:solidFill>
              <a:srgbClr val="000000">
                <a:alpha val="0"/>
              </a:srgbClr>
            </a:solidFill>
          </p:spPr>
        </p:sp>
        <p:sp>
          <p:nvSpPr>
            <p:cNvPr name="TextBox 11" id="11"/>
            <p:cNvSpPr txBox="true"/>
            <p:nvPr/>
          </p:nvSpPr>
          <p:spPr>
            <a:xfrm>
              <a:off x="0" y="-9525"/>
              <a:ext cx="6096847" cy="1669838"/>
            </a:xfrm>
            <a:prstGeom prst="rect">
              <a:avLst/>
            </a:prstGeom>
          </p:spPr>
          <p:txBody>
            <a:bodyPr anchor="t" rtlCol="false" tIns="0" lIns="0" bIns="0" rIns="0"/>
            <a:lstStyle/>
            <a:p>
              <a:pPr algn="l">
                <a:lnSpc>
                  <a:spcPts val="9600"/>
                </a:lnSpc>
              </a:pPr>
              <a:r>
                <a:rPr lang="en-US" sz="8000" spc="-1035">
                  <a:solidFill>
                    <a:srgbClr val="FFFFFF"/>
                  </a:solidFill>
                  <a:latin typeface="Trebuchet MS"/>
                  <a:ea typeface="Trebuchet MS"/>
                  <a:cs typeface="Trebuchet MS"/>
                  <a:sym typeface="Trebuchet MS"/>
                </a:rPr>
                <a:t>CONCLUSION</a:t>
              </a:r>
            </a:p>
          </p:txBody>
        </p:sp>
      </p:grpSp>
      <p:grpSp>
        <p:nvGrpSpPr>
          <p:cNvPr name="Group 12" id="12"/>
          <p:cNvGrpSpPr/>
          <p:nvPr/>
        </p:nvGrpSpPr>
        <p:grpSpPr>
          <a:xfrm rot="0">
            <a:off x="887775" y="1940946"/>
            <a:ext cx="13908405" cy="7442868"/>
            <a:chOff x="0" y="0"/>
            <a:chExt cx="18544540" cy="9923825"/>
          </a:xfrm>
        </p:grpSpPr>
        <p:sp>
          <p:nvSpPr>
            <p:cNvPr name="Freeform 13" id="13"/>
            <p:cNvSpPr/>
            <p:nvPr/>
          </p:nvSpPr>
          <p:spPr>
            <a:xfrm flipH="false" flipV="false" rot="0">
              <a:off x="0" y="0"/>
              <a:ext cx="18544539" cy="9923824"/>
            </a:xfrm>
            <a:custGeom>
              <a:avLst/>
              <a:gdLst/>
              <a:ahLst/>
              <a:cxnLst/>
              <a:rect r="r" b="b" t="t" l="l"/>
              <a:pathLst>
                <a:path h="9923824" w="18544539">
                  <a:moveTo>
                    <a:pt x="0" y="0"/>
                  </a:moveTo>
                  <a:lnTo>
                    <a:pt x="18544539" y="0"/>
                  </a:lnTo>
                  <a:lnTo>
                    <a:pt x="18544539" y="9923824"/>
                  </a:lnTo>
                  <a:lnTo>
                    <a:pt x="0" y="9923824"/>
                  </a:lnTo>
                  <a:close/>
                </a:path>
              </a:pathLst>
            </a:custGeom>
            <a:solidFill>
              <a:srgbClr val="000000">
                <a:alpha val="0"/>
              </a:srgbClr>
            </a:solidFill>
          </p:spPr>
        </p:sp>
        <p:sp>
          <p:nvSpPr>
            <p:cNvPr name="TextBox 14" id="14"/>
            <p:cNvSpPr txBox="true"/>
            <p:nvPr/>
          </p:nvSpPr>
          <p:spPr>
            <a:xfrm>
              <a:off x="0" y="-114300"/>
              <a:ext cx="18544540" cy="10038125"/>
            </a:xfrm>
            <a:prstGeom prst="rect">
              <a:avLst/>
            </a:prstGeom>
          </p:spPr>
          <p:txBody>
            <a:bodyPr anchor="t" rtlCol="false" tIns="0" lIns="0" bIns="0" rIns="0"/>
            <a:lstStyle/>
            <a:p>
              <a:pPr algn="just">
                <a:lnSpc>
                  <a:spcPts val="4274"/>
                </a:lnSpc>
              </a:pPr>
              <a:r>
                <a:rPr lang="en-US" sz="3099" spc="60">
                  <a:solidFill>
                    <a:srgbClr val="FFFFFF"/>
                  </a:solidFill>
                  <a:latin typeface="Times New Roman"/>
                  <a:ea typeface="Times New Roman"/>
                  <a:cs typeface="Times New Roman"/>
                  <a:sym typeface="Times New Roman"/>
                </a:rPr>
                <a:t>In this simulation, we successfully demonstrated IP spoofing using Scapy in Kali Linux.  By  crafting  and  sending  a  spoofed  packet  with  a  fake  source  IP,  we observed that the receiver (Windows system with Wireshark) detected the packet as originating from the spoofed IP, not the attacker’s real IP.</a:t>
              </a:r>
            </a:p>
            <a:p>
              <a:pPr algn="l">
                <a:lnSpc>
                  <a:spcPts val="3719"/>
                </a:lnSpc>
              </a:pPr>
            </a:p>
            <a:p>
              <a:pPr algn="just">
                <a:lnSpc>
                  <a:spcPts val="4274"/>
                </a:lnSpc>
              </a:pPr>
              <a:r>
                <a:rPr lang="en-US" sz="3099" spc="89">
                  <a:solidFill>
                    <a:srgbClr val="FFFFFF"/>
                  </a:solidFill>
                  <a:latin typeface="Times New Roman"/>
                  <a:ea typeface="Times New Roman"/>
                  <a:cs typeface="Times New Roman"/>
                  <a:sym typeface="Times New Roman"/>
                </a:rPr>
                <a:t>However, by analyzing the MAC address of the incoming packet in Wireshark and comparing it with the actual MAC address of the Kali machine, we verified that the packet physically originated from Kali. This confirms that while the IP address can be spoofed, the MAC address reveals the true source on a local network.</a:t>
              </a:r>
            </a:p>
            <a:p>
              <a:pPr algn="l">
                <a:lnSpc>
                  <a:spcPts val="3719"/>
                </a:lnSpc>
              </a:pPr>
            </a:p>
            <a:p>
              <a:pPr algn="just">
                <a:lnSpc>
                  <a:spcPts val="4274"/>
                </a:lnSpc>
              </a:pPr>
              <a:r>
                <a:rPr lang="en-US" sz="3099" spc="89">
                  <a:solidFill>
                    <a:srgbClr val="FFFFFF"/>
                  </a:solidFill>
                  <a:latin typeface="Times New Roman"/>
                  <a:ea typeface="Times New Roman"/>
                  <a:cs typeface="Times New Roman"/>
                  <a:sym typeface="Times New Roman"/>
                </a:rPr>
                <a:t>This helped us understand how attackers can mask their identity using IP spoofing and how network-level forensics (like MAC tracking) can still trace the real sender.</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grpSp>
        <p:nvGrpSpPr>
          <p:cNvPr name="Group 3" id="3"/>
          <p:cNvGrpSpPr/>
          <p:nvPr/>
        </p:nvGrpSpPr>
        <p:grpSpPr>
          <a:xfrm rot="0">
            <a:off x="6317740" y="4390179"/>
            <a:ext cx="5652770" cy="1542415"/>
            <a:chOff x="0" y="0"/>
            <a:chExt cx="7537027" cy="2056553"/>
          </a:xfrm>
        </p:grpSpPr>
        <p:sp>
          <p:nvSpPr>
            <p:cNvPr name="Freeform 4" id="4"/>
            <p:cNvSpPr/>
            <p:nvPr/>
          </p:nvSpPr>
          <p:spPr>
            <a:xfrm flipH="false" flipV="false" rot="0">
              <a:off x="0" y="0"/>
              <a:ext cx="7537027" cy="2056553"/>
            </a:xfrm>
            <a:custGeom>
              <a:avLst/>
              <a:gdLst/>
              <a:ahLst/>
              <a:cxnLst/>
              <a:rect r="r" b="b" t="t" l="l"/>
              <a:pathLst>
                <a:path h="2056553" w="7537027">
                  <a:moveTo>
                    <a:pt x="0" y="0"/>
                  </a:moveTo>
                  <a:lnTo>
                    <a:pt x="7537027" y="0"/>
                  </a:lnTo>
                  <a:lnTo>
                    <a:pt x="7537027" y="2056553"/>
                  </a:lnTo>
                  <a:lnTo>
                    <a:pt x="0" y="2056553"/>
                  </a:lnTo>
                  <a:close/>
                </a:path>
              </a:pathLst>
            </a:custGeom>
            <a:solidFill>
              <a:srgbClr val="000000">
                <a:alpha val="0"/>
              </a:srgbClr>
            </a:solidFill>
          </p:spPr>
        </p:sp>
        <p:sp>
          <p:nvSpPr>
            <p:cNvPr name="TextBox 5" id="5"/>
            <p:cNvSpPr txBox="true"/>
            <p:nvPr/>
          </p:nvSpPr>
          <p:spPr>
            <a:xfrm>
              <a:off x="0" y="-9525"/>
              <a:ext cx="7537027" cy="2066078"/>
            </a:xfrm>
            <a:prstGeom prst="rect">
              <a:avLst/>
            </a:prstGeom>
          </p:spPr>
          <p:txBody>
            <a:bodyPr anchor="t" rtlCol="false" tIns="0" lIns="0" bIns="0" rIns="0"/>
            <a:lstStyle/>
            <a:p>
              <a:pPr algn="l">
                <a:lnSpc>
                  <a:spcPts val="11940"/>
                </a:lnSpc>
              </a:pPr>
              <a:r>
                <a:rPr lang="en-US" sz="9950" spc="-1385">
                  <a:solidFill>
                    <a:srgbClr val="FFFFFF"/>
                  </a:solidFill>
                  <a:latin typeface="Trebuchet MS"/>
                  <a:ea typeface="Trebuchet MS"/>
                  <a:cs typeface="Trebuchet MS"/>
                  <a:sym typeface="Trebuchet MS"/>
                </a:rPr>
                <a:t>THANK YOU !</a:t>
              </a:r>
            </a:p>
          </p:txBody>
        </p:sp>
      </p:grpSp>
      <p:sp>
        <p:nvSpPr>
          <p:cNvPr name="Freeform 6" id="6"/>
          <p:cNvSpPr/>
          <p:nvPr/>
        </p:nvSpPr>
        <p:spPr>
          <a:xfrm flipH="false" flipV="false" rot="0">
            <a:off x="0" y="2380867"/>
            <a:ext cx="3639185" cy="2273935"/>
          </a:xfrm>
          <a:custGeom>
            <a:avLst/>
            <a:gdLst/>
            <a:ahLst/>
            <a:cxnLst/>
            <a:rect r="r" b="b" t="t" l="l"/>
            <a:pathLst>
              <a:path h="2273935" w="3639185">
                <a:moveTo>
                  <a:pt x="0" y="0"/>
                </a:moveTo>
                <a:lnTo>
                  <a:pt x="3639185" y="0"/>
                </a:lnTo>
                <a:lnTo>
                  <a:pt x="3639185" y="2273935"/>
                </a:lnTo>
                <a:lnTo>
                  <a:pt x="0" y="22739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885746" y="8375374"/>
            <a:ext cx="2402840" cy="236854"/>
          </a:xfrm>
          <a:custGeom>
            <a:avLst/>
            <a:gdLst/>
            <a:ahLst/>
            <a:cxnLst/>
            <a:rect r="r" b="b" t="t" l="l"/>
            <a:pathLst>
              <a:path h="236854" w="2402840">
                <a:moveTo>
                  <a:pt x="0" y="0"/>
                </a:moveTo>
                <a:lnTo>
                  <a:pt x="2402840" y="0"/>
                </a:lnTo>
                <a:lnTo>
                  <a:pt x="2402840" y="236854"/>
                </a:lnTo>
                <a:lnTo>
                  <a:pt x="0" y="236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0" y="2754289"/>
            <a:ext cx="18288000" cy="3968557"/>
          </a:xfrm>
          <a:custGeom>
            <a:avLst/>
            <a:gdLst/>
            <a:ahLst/>
            <a:cxnLst/>
            <a:rect r="r" b="b" t="t" l="l"/>
            <a:pathLst>
              <a:path h="3968557" w="18288000">
                <a:moveTo>
                  <a:pt x="0" y="0"/>
                </a:moveTo>
                <a:lnTo>
                  <a:pt x="18288000" y="0"/>
                </a:lnTo>
                <a:lnTo>
                  <a:pt x="18288000" y="3968557"/>
                </a:lnTo>
                <a:lnTo>
                  <a:pt x="0" y="3968557"/>
                </a:lnTo>
                <a:lnTo>
                  <a:pt x="0" y="0"/>
                </a:lnTo>
                <a:close/>
              </a:path>
            </a:pathLst>
          </a:custGeom>
          <a:blipFill>
            <a:blip r:embed="rId3"/>
            <a:stretch>
              <a:fillRect l="0" t="-42" r="0" b="-42"/>
            </a:stretch>
          </a:blipFill>
        </p:spPr>
      </p:sp>
      <p:sp>
        <p:nvSpPr>
          <p:cNvPr name="Freeform 4" id="4"/>
          <p:cNvSpPr/>
          <p:nvPr/>
        </p:nvSpPr>
        <p:spPr>
          <a:xfrm flipH="false" flipV="false" rot="0">
            <a:off x="622961" y="1569607"/>
            <a:ext cx="5800725" cy="4111625"/>
          </a:xfrm>
          <a:custGeom>
            <a:avLst/>
            <a:gdLst/>
            <a:ahLst/>
            <a:cxnLst/>
            <a:rect r="r" b="b" t="t" l="l"/>
            <a:pathLst>
              <a:path h="4111625" w="5800725">
                <a:moveTo>
                  <a:pt x="0" y="0"/>
                </a:moveTo>
                <a:lnTo>
                  <a:pt x="5800725" y="0"/>
                </a:lnTo>
                <a:lnTo>
                  <a:pt x="5800725" y="4111625"/>
                </a:lnTo>
                <a:lnTo>
                  <a:pt x="0" y="41116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579722" y="2510707"/>
            <a:ext cx="2218055" cy="1447800"/>
          </a:xfrm>
          <a:custGeom>
            <a:avLst/>
            <a:gdLst/>
            <a:ahLst/>
            <a:cxnLst/>
            <a:rect r="r" b="b" t="t" l="l"/>
            <a:pathLst>
              <a:path h="1447800" w="2218055">
                <a:moveTo>
                  <a:pt x="0" y="0"/>
                </a:moveTo>
                <a:lnTo>
                  <a:pt x="2218055" y="0"/>
                </a:lnTo>
                <a:lnTo>
                  <a:pt x="2218055" y="1447800"/>
                </a:lnTo>
                <a:lnTo>
                  <a:pt x="0" y="1447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512362" y="2443344"/>
            <a:ext cx="2352778" cy="1582523"/>
          </a:xfrm>
          <a:custGeom>
            <a:avLst/>
            <a:gdLst/>
            <a:ahLst/>
            <a:cxnLst/>
            <a:rect r="r" b="b" t="t" l="l"/>
            <a:pathLst>
              <a:path h="1582523" w="2352778">
                <a:moveTo>
                  <a:pt x="0" y="0"/>
                </a:moveTo>
                <a:lnTo>
                  <a:pt x="2352778" y="0"/>
                </a:lnTo>
                <a:lnTo>
                  <a:pt x="2352778" y="1582524"/>
                </a:lnTo>
                <a:lnTo>
                  <a:pt x="0" y="15825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2449580" y="3584745"/>
            <a:ext cx="2478405" cy="586740"/>
            <a:chOff x="0" y="0"/>
            <a:chExt cx="3304540" cy="782320"/>
          </a:xfrm>
        </p:grpSpPr>
        <p:sp>
          <p:nvSpPr>
            <p:cNvPr name="Freeform 8" id="8"/>
            <p:cNvSpPr/>
            <p:nvPr/>
          </p:nvSpPr>
          <p:spPr>
            <a:xfrm flipH="false" flipV="false" rot="0">
              <a:off x="0" y="0"/>
              <a:ext cx="3303778" cy="781812"/>
            </a:xfrm>
            <a:custGeom>
              <a:avLst/>
              <a:gdLst/>
              <a:ahLst/>
              <a:cxnLst/>
              <a:rect r="r" b="b" t="t" l="l"/>
              <a:pathLst>
                <a:path h="781812" w="3303778">
                  <a:moveTo>
                    <a:pt x="3303778" y="781812"/>
                  </a:moveTo>
                  <a:lnTo>
                    <a:pt x="0" y="781812"/>
                  </a:lnTo>
                  <a:lnTo>
                    <a:pt x="241808" y="0"/>
                  </a:lnTo>
                  <a:lnTo>
                    <a:pt x="3061970" y="0"/>
                  </a:lnTo>
                  <a:lnTo>
                    <a:pt x="3303778" y="781812"/>
                  </a:lnTo>
                  <a:close/>
                </a:path>
              </a:pathLst>
            </a:custGeom>
            <a:solidFill>
              <a:srgbClr val="6DB4E7"/>
            </a:solidFill>
          </p:spPr>
        </p:sp>
      </p:grpSp>
      <p:sp>
        <p:nvSpPr>
          <p:cNvPr name="Freeform 9" id="9"/>
          <p:cNvSpPr/>
          <p:nvPr/>
        </p:nvSpPr>
        <p:spPr>
          <a:xfrm flipH="false" flipV="false" rot="0">
            <a:off x="2382218" y="3517383"/>
            <a:ext cx="2613128" cy="721463"/>
          </a:xfrm>
          <a:custGeom>
            <a:avLst/>
            <a:gdLst/>
            <a:ahLst/>
            <a:cxnLst/>
            <a:rect r="r" b="b" t="t" l="l"/>
            <a:pathLst>
              <a:path h="721463" w="2613128">
                <a:moveTo>
                  <a:pt x="0" y="0"/>
                </a:moveTo>
                <a:lnTo>
                  <a:pt x="2613129" y="0"/>
                </a:lnTo>
                <a:lnTo>
                  <a:pt x="2613129" y="721463"/>
                </a:lnTo>
                <a:lnTo>
                  <a:pt x="0" y="7214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72093" y="4036336"/>
            <a:ext cx="6379332" cy="3853348"/>
          </a:xfrm>
          <a:custGeom>
            <a:avLst/>
            <a:gdLst/>
            <a:ahLst/>
            <a:cxnLst/>
            <a:rect r="r" b="b" t="t" l="l"/>
            <a:pathLst>
              <a:path h="3853348" w="6379332">
                <a:moveTo>
                  <a:pt x="0" y="0"/>
                </a:moveTo>
                <a:lnTo>
                  <a:pt x="6379332" y="0"/>
                </a:lnTo>
                <a:lnTo>
                  <a:pt x="6379332" y="3853348"/>
                </a:lnTo>
                <a:lnTo>
                  <a:pt x="0" y="3853348"/>
                </a:lnTo>
                <a:lnTo>
                  <a:pt x="0" y="0"/>
                </a:lnTo>
                <a:close/>
              </a:path>
            </a:pathLst>
          </a:custGeom>
          <a:blipFill>
            <a:blip r:embed="rId12"/>
            <a:stretch>
              <a:fillRect l="0" t="-36" r="0" b="-36"/>
            </a:stretch>
          </a:blipFill>
        </p:spPr>
      </p:sp>
      <p:grpSp>
        <p:nvGrpSpPr>
          <p:cNvPr name="Group 11" id="11"/>
          <p:cNvGrpSpPr/>
          <p:nvPr/>
        </p:nvGrpSpPr>
        <p:grpSpPr>
          <a:xfrm rot="0">
            <a:off x="9238515" y="3058725"/>
            <a:ext cx="7331075" cy="4159250"/>
            <a:chOff x="0" y="0"/>
            <a:chExt cx="9774767" cy="5545667"/>
          </a:xfrm>
        </p:grpSpPr>
        <p:sp>
          <p:nvSpPr>
            <p:cNvPr name="Freeform 12" id="12"/>
            <p:cNvSpPr/>
            <p:nvPr/>
          </p:nvSpPr>
          <p:spPr>
            <a:xfrm flipH="false" flipV="false" rot="0">
              <a:off x="0" y="0"/>
              <a:ext cx="9774767" cy="5545667"/>
            </a:xfrm>
            <a:custGeom>
              <a:avLst/>
              <a:gdLst/>
              <a:ahLst/>
              <a:cxnLst/>
              <a:rect r="r" b="b" t="t" l="l"/>
              <a:pathLst>
                <a:path h="5545667" w="9774767">
                  <a:moveTo>
                    <a:pt x="0" y="0"/>
                  </a:moveTo>
                  <a:lnTo>
                    <a:pt x="9774767" y="0"/>
                  </a:lnTo>
                  <a:lnTo>
                    <a:pt x="9774767" y="5545667"/>
                  </a:lnTo>
                  <a:lnTo>
                    <a:pt x="0" y="5545667"/>
                  </a:lnTo>
                  <a:close/>
                </a:path>
              </a:pathLst>
            </a:custGeom>
            <a:solidFill>
              <a:srgbClr val="000000">
                <a:alpha val="0"/>
              </a:srgbClr>
            </a:solidFill>
          </p:spPr>
        </p:sp>
        <p:sp>
          <p:nvSpPr>
            <p:cNvPr name="TextBox 13" id="13"/>
            <p:cNvSpPr txBox="true"/>
            <p:nvPr/>
          </p:nvSpPr>
          <p:spPr>
            <a:xfrm>
              <a:off x="0" y="-228600"/>
              <a:ext cx="9774767" cy="5774267"/>
            </a:xfrm>
            <a:prstGeom prst="rect">
              <a:avLst/>
            </a:prstGeom>
          </p:spPr>
          <p:txBody>
            <a:bodyPr anchor="t" rtlCol="false" tIns="0" lIns="0" bIns="0" rIns="0"/>
            <a:lstStyle/>
            <a:p>
              <a:pPr algn="l">
                <a:lnSpc>
                  <a:spcPts val="16272"/>
                </a:lnSpc>
              </a:pPr>
              <a:r>
                <a:rPr lang="en-US" sz="11600" spc="-325">
                  <a:solidFill>
                    <a:srgbClr val="FFFFFF"/>
                  </a:solidFill>
                  <a:latin typeface="Georgia Pro"/>
                  <a:ea typeface="Georgia Pro"/>
                  <a:cs typeface="Georgia Pro"/>
                  <a:sym typeface="Georgia Pro"/>
                </a:rPr>
                <a:t>IP SPOOFING</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1028699" y="1176153"/>
            <a:ext cx="8744784" cy="2192619"/>
          </a:xfrm>
          <a:custGeom>
            <a:avLst/>
            <a:gdLst/>
            <a:ahLst/>
            <a:cxnLst/>
            <a:rect r="r" b="b" t="t" l="l"/>
            <a:pathLst>
              <a:path h="2192619" w="8744784">
                <a:moveTo>
                  <a:pt x="0" y="0"/>
                </a:moveTo>
                <a:lnTo>
                  <a:pt x="8744784" y="0"/>
                </a:lnTo>
                <a:lnTo>
                  <a:pt x="8744784" y="2192619"/>
                </a:lnTo>
                <a:lnTo>
                  <a:pt x="0" y="2192619"/>
                </a:lnTo>
                <a:lnTo>
                  <a:pt x="0" y="0"/>
                </a:lnTo>
                <a:close/>
              </a:path>
            </a:pathLst>
          </a:custGeom>
          <a:blipFill>
            <a:blip r:embed="rId3"/>
            <a:stretch>
              <a:fillRect l="-37" t="0" r="-37" b="0"/>
            </a:stretch>
          </a:blipFill>
        </p:spPr>
      </p:sp>
      <p:sp>
        <p:nvSpPr>
          <p:cNvPr name="Freeform 4" id="4"/>
          <p:cNvSpPr/>
          <p:nvPr/>
        </p:nvSpPr>
        <p:spPr>
          <a:xfrm flipH="false" flipV="false" rot="0">
            <a:off x="10842360" y="3339147"/>
            <a:ext cx="7445639" cy="2940889"/>
          </a:xfrm>
          <a:custGeom>
            <a:avLst/>
            <a:gdLst/>
            <a:ahLst/>
            <a:cxnLst/>
            <a:rect r="r" b="b" t="t" l="l"/>
            <a:pathLst>
              <a:path h="2940889" w="7445639">
                <a:moveTo>
                  <a:pt x="0" y="0"/>
                </a:moveTo>
                <a:lnTo>
                  <a:pt x="7445639" y="0"/>
                </a:lnTo>
                <a:lnTo>
                  <a:pt x="7445639" y="2940889"/>
                </a:lnTo>
                <a:lnTo>
                  <a:pt x="0" y="2940889"/>
                </a:lnTo>
                <a:lnTo>
                  <a:pt x="0" y="0"/>
                </a:lnTo>
                <a:close/>
              </a:path>
            </a:pathLst>
          </a:custGeom>
          <a:blipFill>
            <a:blip r:embed="rId4"/>
            <a:stretch>
              <a:fillRect l="0" t="-52" r="0" b="-52"/>
            </a:stretch>
          </a:blipFill>
        </p:spPr>
      </p:sp>
      <p:sp>
        <p:nvSpPr>
          <p:cNvPr name="Freeform 5" id="5"/>
          <p:cNvSpPr/>
          <p:nvPr/>
        </p:nvSpPr>
        <p:spPr>
          <a:xfrm flipH="false" flipV="false" rot="0">
            <a:off x="1028700" y="4083782"/>
            <a:ext cx="8745835" cy="2059736"/>
          </a:xfrm>
          <a:custGeom>
            <a:avLst/>
            <a:gdLst/>
            <a:ahLst/>
            <a:cxnLst/>
            <a:rect r="r" b="b" t="t" l="l"/>
            <a:pathLst>
              <a:path h="2059736" w="8745835">
                <a:moveTo>
                  <a:pt x="0" y="0"/>
                </a:moveTo>
                <a:lnTo>
                  <a:pt x="8745835" y="0"/>
                </a:lnTo>
                <a:lnTo>
                  <a:pt x="8745835" y="2059736"/>
                </a:lnTo>
                <a:lnTo>
                  <a:pt x="0" y="2059736"/>
                </a:lnTo>
                <a:lnTo>
                  <a:pt x="0" y="0"/>
                </a:lnTo>
                <a:close/>
              </a:path>
            </a:pathLst>
          </a:custGeom>
          <a:blipFill>
            <a:blip r:embed="rId5"/>
            <a:stretch>
              <a:fillRect l="0" t="-69" r="0" b="-69"/>
            </a:stretch>
          </a:blipFill>
        </p:spPr>
      </p:sp>
      <p:sp>
        <p:nvSpPr>
          <p:cNvPr name="Freeform 6" id="6"/>
          <p:cNvSpPr/>
          <p:nvPr/>
        </p:nvSpPr>
        <p:spPr>
          <a:xfrm flipH="false" flipV="false" rot="0">
            <a:off x="16262337" y="7743631"/>
            <a:ext cx="2026285" cy="2543810"/>
          </a:xfrm>
          <a:custGeom>
            <a:avLst/>
            <a:gdLst/>
            <a:ahLst/>
            <a:cxnLst/>
            <a:rect r="r" b="b" t="t" l="l"/>
            <a:pathLst>
              <a:path h="2543810" w="2026285">
                <a:moveTo>
                  <a:pt x="0" y="0"/>
                </a:moveTo>
                <a:lnTo>
                  <a:pt x="2026285" y="0"/>
                </a:lnTo>
                <a:lnTo>
                  <a:pt x="2026285" y="2543810"/>
                </a:lnTo>
                <a:lnTo>
                  <a:pt x="0" y="25438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132995" y="7197350"/>
            <a:ext cx="711835" cy="372110"/>
          </a:xfrm>
          <a:custGeom>
            <a:avLst/>
            <a:gdLst/>
            <a:ahLst/>
            <a:cxnLst/>
            <a:rect r="r" b="b" t="t" l="l"/>
            <a:pathLst>
              <a:path h="372110" w="711835">
                <a:moveTo>
                  <a:pt x="0" y="0"/>
                </a:moveTo>
                <a:lnTo>
                  <a:pt x="711835" y="0"/>
                </a:lnTo>
                <a:lnTo>
                  <a:pt x="711835" y="372110"/>
                </a:lnTo>
                <a:lnTo>
                  <a:pt x="0" y="3721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373801" y="8167924"/>
            <a:ext cx="247015" cy="563880"/>
          </a:xfrm>
          <a:custGeom>
            <a:avLst/>
            <a:gdLst/>
            <a:ahLst/>
            <a:cxnLst/>
            <a:rect r="r" b="b" t="t" l="l"/>
            <a:pathLst>
              <a:path h="563880" w="247015">
                <a:moveTo>
                  <a:pt x="0" y="0"/>
                </a:moveTo>
                <a:lnTo>
                  <a:pt x="247015" y="0"/>
                </a:lnTo>
                <a:lnTo>
                  <a:pt x="247015" y="563880"/>
                </a:lnTo>
                <a:lnTo>
                  <a:pt x="0" y="5638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15329256" y="8835131"/>
            <a:ext cx="80645" cy="309880"/>
            <a:chOff x="0" y="0"/>
            <a:chExt cx="107527" cy="413173"/>
          </a:xfrm>
        </p:grpSpPr>
        <p:sp>
          <p:nvSpPr>
            <p:cNvPr name="Freeform 10" id="10"/>
            <p:cNvSpPr/>
            <p:nvPr/>
          </p:nvSpPr>
          <p:spPr>
            <a:xfrm flipH="false" flipV="false" rot="0">
              <a:off x="0" y="0"/>
              <a:ext cx="107061" cy="413004"/>
            </a:xfrm>
            <a:custGeom>
              <a:avLst/>
              <a:gdLst/>
              <a:ahLst/>
              <a:cxnLst/>
              <a:rect r="r" b="b" t="t" l="l"/>
              <a:pathLst>
                <a:path h="413004" w="107061">
                  <a:moveTo>
                    <a:pt x="43561" y="413004"/>
                  </a:moveTo>
                  <a:lnTo>
                    <a:pt x="26543" y="409575"/>
                  </a:lnTo>
                  <a:lnTo>
                    <a:pt x="12700" y="400304"/>
                  </a:lnTo>
                  <a:lnTo>
                    <a:pt x="3429" y="386461"/>
                  </a:lnTo>
                  <a:lnTo>
                    <a:pt x="0" y="369443"/>
                  </a:lnTo>
                  <a:lnTo>
                    <a:pt x="889" y="303022"/>
                  </a:lnTo>
                  <a:lnTo>
                    <a:pt x="3429" y="236474"/>
                  </a:lnTo>
                  <a:lnTo>
                    <a:pt x="7620" y="170053"/>
                  </a:lnTo>
                  <a:lnTo>
                    <a:pt x="13462" y="103759"/>
                  </a:lnTo>
                  <a:lnTo>
                    <a:pt x="20828" y="37846"/>
                  </a:lnTo>
                  <a:lnTo>
                    <a:pt x="69215" y="0"/>
                  </a:lnTo>
                  <a:lnTo>
                    <a:pt x="85725" y="5461"/>
                  </a:lnTo>
                  <a:lnTo>
                    <a:pt x="98298" y="16383"/>
                  </a:lnTo>
                  <a:lnTo>
                    <a:pt x="105791" y="31242"/>
                  </a:lnTo>
                  <a:lnTo>
                    <a:pt x="107061" y="48514"/>
                  </a:lnTo>
                  <a:lnTo>
                    <a:pt x="99822" y="112268"/>
                  </a:lnTo>
                  <a:lnTo>
                    <a:pt x="94234" y="176403"/>
                  </a:lnTo>
                  <a:lnTo>
                    <a:pt x="90170" y="240665"/>
                  </a:lnTo>
                  <a:lnTo>
                    <a:pt x="87757" y="305054"/>
                  </a:lnTo>
                  <a:lnTo>
                    <a:pt x="86995" y="369316"/>
                  </a:lnTo>
                  <a:lnTo>
                    <a:pt x="83566" y="386207"/>
                  </a:lnTo>
                  <a:lnTo>
                    <a:pt x="74295" y="400050"/>
                  </a:lnTo>
                  <a:lnTo>
                    <a:pt x="60452" y="409448"/>
                  </a:lnTo>
                  <a:lnTo>
                    <a:pt x="43434" y="412877"/>
                  </a:lnTo>
                  <a:close/>
                </a:path>
              </a:pathLst>
            </a:custGeom>
            <a:solidFill>
              <a:srgbClr val="38D5FF">
                <a:alpha val="9412"/>
              </a:srgbClr>
            </a:solidFill>
          </p:spPr>
        </p:sp>
      </p:grpSp>
      <p:sp>
        <p:nvSpPr>
          <p:cNvPr name="Freeform 11" id="11"/>
          <p:cNvSpPr/>
          <p:nvPr/>
        </p:nvSpPr>
        <p:spPr>
          <a:xfrm flipH="false" flipV="false" rot="0">
            <a:off x="15250845" y="7143267"/>
            <a:ext cx="3037205" cy="3136900"/>
          </a:xfrm>
          <a:custGeom>
            <a:avLst/>
            <a:gdLst/>
            <a:ahLst/>
            <a:cxnLst/>
            <a:rect r="r" b="b" t="t" l="l"/>
            <a:pathLst>
              <a:path h="3136900" w="3037205">
                <a:moveTo>
                  <a:pt x="0" y="0"/>
                </a:moveTo>
                <a:lnTo>
                  <a:pt x="3037205" y="0"/>
                </a:lnTo>
                <a:lnTo>
                  <a:pt x="3037205" y="3136900"/>
                </a:lnTo>
                <a:lnTo>
                  <a:pt x="0" y="31369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p:nvPr/>
        </p:nvGrpSpPr>
        <p:grpSpPr>
          <a:xfrm rot="0">
            <a:off x="1686696" y="717946"/>
            <a:ext cx="345440" cy="345440"/>
            <a:chOff x="0" y="0"/>
            <a:chExt cx="460587" cy="460587"/>
          </a:xfrm>
        </p:grpSpPr>
        <p:sp>
          <p:nvSpPr>
            <p:cNvPr name="Freeform 13" id="13"/>
            <p:cNvSpPr/>
            <p:nvPr/>
          </p:nvSpPr>
          <p:spPr>
            <a:xfrm flipH="false" flipV="false" rot="0">
              <a:off x="0" y="0"/>
              <a:ext cx="460629" cy="460629"/>
            </a:xfrm>
            <a:custGeom>
              <a:avLst/>
              <a:gdLst/>
              <a:ahLst/>
              <a:cxnLst/>
              <a:rect r="r" b="b" t="t" l="l"/>
              <a:pathLst>
                <a:path h="460629" w="460629">
                  <a:moveTo>
                    <a:pt x="460629" y="460629"/>
                  </a:moveTo>
                  <a:lnTo>
                    <a:pt x="0" y="460629"/>
                  </a:lnTo>
                  <a:lnTo>
                    <a:pt x="0" y="0"/>
                  </a:lnTo>
                  <a:lnTo>
                    <a:pt x="460629" y="0"/>
                  </a:lnTo>
                  <a:lnTo>
                    <a:pt x="460629" y="460629"/>
                  </a:lnTo>
                  <a:close/>
                </a:path>
              </a:pathLst>
            </a:custGeom>
            <a:solidFill>
              <a:srgbClr val="006BCC"/>
            </a:solidFill>
          </p:spPr>
        </p:sp>
      </p:grpSp>
      <p:grpSp>
        <p:nvGrpSpPr>
          <p:cNvPr name="Group 14" id="14"/>
          <p:cNvGrpSpPr/>
          <p:nvPr/>
        </p:nvGrpSpPr>
        <p:grpSpPr>
          <a:xfrm rot="0">
            <a:off x="1028699" y="1375772"/>
            <a:ext cx="8745220" cy="2192655"/>
            <a:chOff x="0" y="0"/>
            <a:chExt cx="11660293" cy="2923540"/>
          </a:xfrm>
        </p:grpSpPr>
        <p:sp>
          <p:nvSpPr>
            <p:cNvPr name="Freeform 15" id="15"/>
            <p:cNvSpPr/>
            <p:nvPr/>
          </p:nvSpPr>
          <p:spPr>
            <a:xfrm flipH="false" flipV="false" rot="0">
              <a:off x="0" y="0"/>
              <a:ext cx="11660294" cy="2923540"/>
            </a:xfrm>
            <a:custGeom>
              <a:avLst/>
              <a:gdLst/>
              <a:ahLst/>
              <a:cxnLst/>
              <a:rect r="r" b="b" t="t" l="l"/>
              <a:pathLst>
                <a:path h="2923540" w="11660294">
                  <a:moveTo>
                    <a:pt x="0" y="0"/>
                  </a:moveTo>
                  <a:lnTo>
                    <a:pt x="11660294" y="0"/>
                  </a:lnTo>
                  <a:lnTo>
                    <a:pt x="11660294" y="2923540"/>
                  </a:lnTo>
                  <a:lnTo>
                    <a:pt x="0" y="2923540"/>
                  </a:lnTo>
                  <a:close/>
                </a:path>
              </a:pathLst>
            </a:custGeom>
            <a:solidFill>
              <a:srgbClr val="000000">
                <a:alpha val="0"/>
              </a:srgbClr>
            </a:solidFill>
          </p:spPr>
        </p:sp>
        <p:sp>
          <p:nvSpPr>
            <p:cNvPr name="TextBox 16" id="16"/>
            <p:cNvSpPr txBox="true"/>
            <p:nvPr/>
          </p:nvSpPr>
          <p:spPr>
            <a:xfrm>
              <a:off x="0" y="-47625"/>
              <a:ext cx="11660293" cy="2971165"/>
            </a:xfrm>
            <a:prstGeom prst="rect">
              <a:avLst/>
            </a:prstGeom>
          </p:spPr>
          <p:txBody>
            <a:bodyPr anchor="t" rtlCol="false" tIns="0" lIns="0" bIns="0" rIns="0"/>
            <a:lstStyle/>
            <a:p>
              <a:pPr algn="l">
                <a:lnSpc>
                  <a:spcPts val="3075"/>
                </a:lnSpc>
              </a:pPr>
              <a:r>
                <a:rPr lang="en-US" sz="2200">
                  <a:solidFill>
                    <a:srgbClr val="FFFFFF"/>
                  </a:solidFill>
                  <a:latin typeface="Lucida Console"/>
                  <a:ea typeface="Lucida Console"/>
                  <a:cs typeface="Lucida Console"/>
                  <a:sym typeface="Lucida Console"/>
                </a:rPr>
                <a:t>IP spoofing is a technique used to disguise the identity of a sender by altering the source IP address in network packets.</a:t>
              </a:r>
            </a:p>
          </p:txBody>
        </p:sp>
      </p:grpSp>
      <p:grpSp>
        <p:nvGrpSpPr>
          <p:cNvPr name="Group 17" id="17"/>
          <p:cNvGrpSpPr/>
          <p:nvPr/>
        </p:nvGrpSpPr>
        <p:grpSpPr>
          <a:xfrm rot="0">
            <a:off x="10842360" y="3339147"/>
            <a:ext cx="7446009" cy="2941320"/>
            <a:chOff x="0" y="0"/>
            <a:chExt cx="9928012" cy="3921760"/>
          </a:xfrm>
        </p:grpSpPr>
        <p:sp>
          <p:nvSpPr>
            <p:cNvPr name="Freeform 18" id="18"/>
            <p:cNvSpPr/>
            <p:nvPr/>
          </p:nvSpPr>
          <p:spPr>
            <a:xfrm flipH="false" flipV="false" rot="0">
              <a:off x="0" y="0"/>
              <a:ext cx="9928012" cy="3921760"/>
            </a:xfrm>
            <a:custGeom>
              <a:avLst/>
              <a:gdLst/>
              <a:ahLst/>
              <a:cxnLst/>
              <a:rect r="r" b="b" t="t" l="l"/>
              <a:pathLst>
                <a:path h="3921760" w="9928012">
                  <a:moveTo>
                    <a:pt x="0" y="0"/>
                  </a:moveTo>
                  <a:lnTo>
                    <a:pt x="9928012" y="0"/>
                  </a:lnTo>
                  <a:lnTo>
                    <a:pt x="9928012" y="3921760"/>
                  </a:lnTo>
                  <a:lnTo>
                    <a:pt x="0" y="3921760"/>
                  </a:lnTo>
                  <a:close/>
                </a:path>
              </a:pathLst>
            </a:custGeom>
            <a:solidFill>
              <a:srgbClr val="000000">
                <a:alpha val="0"/>
              </a:srgbClr>
            </a:solidFill>
          </p:spPr>
        </p:sp>
        <p:sp>
          <p:nvSpPr>
            <p:cNvPr name="TextBox 19" id="19"/>
            <p:cNvSpPr txBox="true"/>
            <p:nvPr/>
          </p:nvSpPr>
          <p:spPr>
            <a:xfrm>
              <a:off x="0" y="85725"/>
              <a:ext cx="9928012" cy="3836035"/>
            </a:xfrm>
            <a:prstGeom prst="rect">
              <a:avLst/>
            </a:prstGeom>
          </p:spPr>
          <p:txBody>
            <a:bodyPr anchor="t" rtlCol="false" tIns="0" lIns="0" bIns="0" rIns="0"/>
            <a:lstStyle/>
            <a:p>
              <a:pPr algn="l">
                <a:lnSpc>
                  <a:spcPts val="8630"/>
                </a:lnSpc>
              </a:pPr>
              <a:r>
                <a:rPr lang="en-US" sz="8000" spc="-1025">
                  <a:solidFill>
                    <a:srgbClr val="042059"/>
                  </a:solidFill>
                  <a:latin typeface="Trebuchet MS"/>
                  <a:ea typeface="Trebuchet MS"/>
                  <a:cs typeface="Trebuchet MS"/>
                  <a:sym typeface="Trebuchet MS"/>
                </a:rPr>
                <a:t>IP SPOOFING</a:t>
              </a:r>
            </a:p>
          </p:txBody>
        </p:sp>
      </p:grpSp>
      <p:grpSp>
        <p:nvGrpSpPr>
          <p:cNvPr name="Group 20" id="20"/>
          <p:cNvGrpSpPr/>
          <p:nvPr/>
        </p:nvGrpSpPr>
        <p:grpSpPr>
          <a:xfrm rot="0">
            <a:off x="1031826" y="4212603"/>
            <a:ext cx="8745855" cy="2059939"/>
            <a:chOff x="0" y="0"/>
            <a:chExt cx="11661140" cy="2746585"/>
          </a:xfrm>
        </p:grpSpPr>
        <p:sp>
          <p:nvSpPr>
            <p:cNvPr name="Freeform 21" id="21"/>
            <p:cNvSpPr/>
            <p:nvPr/>
          </p:nvSpPr>
          <p:spPr>
            <a:xfrm flipH="false" flipV="false" rot="0">
              <a:off x="0" y="0"/>
              <a:ext cx="11661140" cy="2746585"/>
            </a:xfrm>
            <a:custGeom>
              <a:avLst/>
              <a:gdLst/>
              <a:ahLst/>
              <a:cxnLst/>
              <a:rect r="r" b="b" t="t" l="l"/>
              <a:pathLst>
                <a:path h="2746585" w="11661140">
                  <a:moveTo>
                    <a:pt x="0" y="0"/>
                  </a:moveTo>
                  <a:lnTo>
                    <a:pt x="11661140" y="0"/>
                  </a:lnTo>
                  <a:lnTo>
                    <a:pt x="11661140" y="2746585"/>
                  </a:lnTo>
                  <a:lnTo>
                    <a:pt x="0" y="2746585"/>
                  </a:lnTo>
                  <a:close/>
                </a:path>
              </a:pathLst>
            </a:custGeom>
            <a:solidFill>
              <a:srgbClr val="000000">
                <a:alpha val="0"/>
              </a:srgbClr>
            </a:solidFill>
          </p:spPr>
        </p:sp>
        <p:sp>
          <p:nvSpPr>
            <p:cNvPr name="TextBox 22" id="22"/>
            <p:cNvSpPr txBox="true"/>
            <p:nvPr/>
          </p:nvSpPr>
          <p:spPr>
            <a:xfrm>
              <a:off x="0" y="-47625"/>
              <a:ext cx="11661140" cy="2794210"/>
            </a:xfrm>
            <a:prstGeom prst="rect">
              <a:avLst/>
            </a:prstGeom>
          </p:spPr>
          <p:txBody>
            <a:bodyPr anchor="t" rtlCol="false" tIns="0" lIns="0" bIns="0" rIns="0"/>
            <a:lstStyle/>
            <a:p>
              <a:pPr algn="l">
                <a:lnSpc>
                  <a:spcPts val="3075"/>
                </a:lnSpc>
              </a:pPr>
              <a:r>
                <a:rPr lang="en-US" sz="2200">
                  <a:solidFill>
                    <a:srgbClr val="FFFFFF"/>
                  </a:solidFill>
                  <a:latin typeface="Lucida Console"/>
                  <a:ea typeface="Lucida Console"/>
                  <a:cs typeface="Lucida Console"/>
                  <a:sym typeface="Lucida Console"/>
                </a:rPr>
                <a:t>Often used in cyberattacks such as DDoS (Distributed Denial of Service) to overload systems or bypass security measures.</a:t>
              </a:r>
            </a:p>
          </p:txBody>
        </p:sp>
      </p:grpSp>
      <p:grpSp>
        <p:nvGrpSpPr>
          <p:cNvPr name="Group 23" id="23"/>
          <p:cNvGrpSpPr/>
          <p:nvPr/>
        </p:nvGrpSpPr>
        <p:grpSpPr>
          <a:xfrm rot="0">
            <a:off x="2305449" y="617850"/>
            <a:ext cx="1760220" cy="462915"/>
            <a:chOff x="0" y="0"/>
            <a:chExt cx="2346960" cy="617220"/>
          </a:xfrm>
        </p:grpSpPr>
        <p:sp>
          <p:nvSpPr>
            <p:cNvPr name="Freeform 24" id="24"/>
            <p:cNvSpPr/>
            <p:nvPr/>
          </p:nvSpPr>
          <p:spPr>
            <a:xfrm flipH="false" flipV="false" rot="0">
              <a:off x="0" y="0"/>
              <a:ext cx="2346960" cy="617220"/>
            </a:xfrm>
            <a:custGeom>
              <a:avLst/>
              <a:gdLst/>
              <a:ahLst/>
              <a:cxnLst/>
              <a:rect r="r" b="b" t="t" l="l"/>
              <a:pathLst>
                <a:path h="617220" w="2346960">
                  <a:moveTo>
                    <a:pt x="0" y="0"/>
                  </a:moveTo>
                  <a:lnTo>
                    <a:pt x="2346960" y="0"/>
                  </a:lnTo>
                  <a:lnTo>
                    <a:pt x="2346960" y="617220"/>
                  </a:lnTo>
                  <a:lnTo>
                    <a:pt x="0" y="617220"/>
                  </a:lnTo>
                  <a:close/>
                </a:path>
              </a:pathLst>
            </a:custGeom>
            <a:solidFill>
              <a:srgbClr val="000000">
                <a:alpha val="0"/>
              </a:srgbClr>
            </a:solidFill>
          </p:spPr>
        </p:sp>
        <p:sp>
          <p:nvSpPr>
            <p:cNvPr name="TextBox 25" id="25"/>
            <p:cNvSpPr txBox="true"/>
            <p:nvPr/>
          </p:nvSpPr>
          <p:spPr>
            <a:xfrm>
              <a:off x="0" y="-9525"/>
              <a:ext cx="2346960" cy="626745"/>
            </a:xfrm>
            <a:prstGeom prst="rect">
              <a:avLst/>
            </a:prstGeom>
          </p:spPr>
          <p:txBody>
            <a:bodyPr anchor="t" rtlCol="false" tIns="0" lIns="0" bIns="0" rIns="0"/>
            <a:lstStyle/>
            <a:p>
              <a:pPr algn="l">
                <a:lnSpc>
                  <a:spcPts val="3419"/>
                </a:lnSpc>
              </a:pPr>
              <a:r>
                <a:rPr lang="en-US" sz="2850" spc="-10">
                  <a:solidFill>
                    <a:srgbClr val="FFFFFF"/>
                  </a:solidFill>
                  <a:latin typeface="Lucida Console"/>
                  <a:ea typeface="Lucida Console"/>
                  <a:cs typeface="Lucida Console"/>
                  <a:sym typeface="Lucida Console"/>
                </a:rPr>
                <a:t>Definition</a:t>
              </a:r>
            </a:p>
          </p:txBody>
        </p:sp>
      </p:grpSp>
      <p:grpSp>
        <p:nvGrpSpPr>
          <p:cNvPr name="Group 26" id="26"/>
          <p:cNvGrpSpPr/>
          <p:nvPr/>
        </p:nvGrpSpPr>
        <p:grpSpPr>
          <a:xfrm rot="0">
            <a:off x="1686696" y="3625577"/>
            <a:ext cx="345440" cy="345440"/>
            <a:chOff x="0" y="0"/>
            <a:chExt cx="460587" cy="460587"/>
          </a:xfrm>
        </p:grpSpPr>
        <p:sp>
          <p:nvSpPr>
            <p:cNvPr name="Freeform 27" id="27"/>
            <p:cNvSpPr/>
            <p:nvPr/>
          </p:nvSpPr>
          <p:spPr>
            <a:xfrm flipH="false" flipV="false" rot="0">
              <a:off x="0" y="0"/>
              <a:ext cx="460629" cy="460629"/>
            </a:xfrm>
            <a:custGeom>
              <a:avLst/>
              <a:gdLst/>
              <a:ahLst/>
              <a:cxnLst/>
              <a:rect r="r" b="b" t="t" l="l"/>
              <a:pathLst>
                <a:path h="460629" w="460629">
                  <a:moveTo>
                    <a:pt x="460629" y="460629"/>
                  </a:moveTo>
                  <a:lnTo>
                    <a:pt x="0" y="460629"/>
                  </a:lnTo>
                  <a:lnTo>
                    <a:pt x="0" y="0"/>
                  </a:lnTo>
                  <a:lnTo>
                    <a:pt x="460629" y="0"/>
                  </a:lnTo>
                  <a:lnTo>
                    <a:pt x="460629" y="460629"/>
                  </a:lnTo>
                  <a:close/>
                </a:path>
              </a:pathLst>
            </a:custGeom>
            <a:solidFill>
              <a:srgbClr val="006BCC"/>
            </a:solidFill>
          </p:spPr>
        </p:sp>
      </p:grpSp>
      <p:grpSp>
        <p:nvGrpSpPr>
          <p:cNvPr name="Group 28" id="28"/>
          <p:cNvGrpSpPr/>
          <p:nvPr/>
        </p:nvGrpSpPr>
        <p:grpSpPr>
          <a:xfrm rot="0">
            <a:off x="2305449" y="3559188"/>
            <a:ext cx="1518285" cy="462915"/>
            <a:chOff x="0" y="0"/>
            <a:chExt cx="2024380" cy="617220"/>
          </a:xfrm>
        </p:grpSpPr>
        <p:sp>
          <p:nvSpPr>
            <p:cNvPr name="Freeform 29" id="29"/>
            <p:cNvSpPr/>
            <p:nvPr/>
          </p:nvSpPr>
          <p:spPr>
            <a:xfrm flipH="false" flipV="false" rot="0">
              <a:off x="0" y="0"/>
              <a:ext cx="2024380" cy="617220"/>
            </a:xfrm>
            <a:custGeom>
              <a:avLst/>
              <a:gdLst/>
              <a:ahLst/>
              <a:cxnLst/>
              <a:rect r="r" b="b" t="t" l="l"/>
              <a:pathLst>
                <a:path h="617220" w="2024380">
                  <a:moveTo>
                    <a:pt x="0" y="0"/>
                  </a:moveTo>
                  <a:lnTo>
                    <a:pt x="2024380" y="0"/>
                  </a:lnTo>
                  <a:lnTo>
                    <a:pt x="2024380" y="617220"/>
                  </a:lnTo>
                  <a:lnTo>
                    <a:pt x="0" y="617220"/>
                  </a:lnTo>
                  <a:close/>
                </a:path>
              </a:pathLst>
            </a:custGeom>
            <a:solidFill>
              <a:srgbClr val="000000">
                <a:alpha val="0"/>
              </a:srgbClr>
            </a:solidFill>
          </p:spPr>
        </p:sp>
        <p:sp>
          <p:nvSpPr>
            <p:cNvPr name="TextBox 30" id="30"/>
            <p:cNvSpPr txBox="true"/>
            <p:nvPr/>
          </p:nvSpPr>
          <p:spPr>
            <a:xfrm>
              <a:off x="0" y="-9525"/>
              <a:ext cx="2024380" cy="626745"/>
            </a:xfrm>
            <a:prstGeom prst="rect">
              <a:avLst/>
            </a:prstGeom>
          </p:spPr>
          <p:txBody>
            <a:bodyPr anchor="t" rtlCol="false" tIns="0" lIns="0" bIns="0" rIns="0"/>
            <a:lstStyle/>
            <a:p>
              <a:pPr algn="l">
                <a:lnSpc>
                  <a:spcPts val="3419"/>
                </a:lnSpc>
              </a:pPr>
              <a:r>
                <a:rPr lang="en-US" sz="2850" spc="70">
                  <a:solidFill>
                    <a:srgbClr val="FFFFFF"/>
                  </a:solidFill>
                  <a:latin typeface="Lucida Console"/>
                  <a:ea typeface="Lucida Console"/>
                  <a:cs typeface="Lucida Console"/>
                  <a:sym typeface="Lucida Console"/>
                </a:rPr>
                <a:t>Purpose</a:t>
              </a:r>
            </a:p>
          </p:txBody>
        </p:sp>
      </p:grpSp>
      <p:sp>
        <p:nvSpPr>
          <p:cNvPr name="Freeform 31" id="31"/>
          <p:cNvSpPr/>
          <p:nvPr/>
        </p:nvSpPr>
        <p:spPr>
          <a:xfrm flipH="false" flipV="false" rot="0">
            <a:off x="1028651" y="6981223"/>
            <a:ext cx="8748832" cy="1976357"/>
          </a:xfrm>
          <a:custGeom>
            <a:avLst/>
            <a:gdLst/>
            <a:ahLst/>
            <a:cxnLst/>
            <a:rect r="r" b="b" t="t" l="l"/>
            <a:pathLst>
              <a:path h="1976357" w="8748832">
                <a:moveTo>
                  <a:pt x="0" y="0"/>
                </a:moveTo>
                <a:lnTo>
                  <a:pt x="8748832" y="0"/>
                </a:lnTo>
                <a:lnTo>
                  <a:pt x="8748832" y="1976357"/>
                </a:lnTo>
                <a:lnTo>
                  <a:pt x="0" y="1976357"/>
                </a:lnTo>
                <a:lnTo>
                  <a:pt x="0" y="0"/>
                </a:lnTo>
                <a:close/>
              </a:path>
            </a:pathLst>
          </a:custGeom>
          <a:blipFill>
            <a:blip r:embed="rId14"/>
            <a:stretch>
              <a:fillRect l="0" t="-2" r="0" b="-2"/>
            </a:stretch>
          </a:blipFill>
        </p:spPr>
      </p:sp>
      <p:grpSp>
        <p:nvGrpSpPr>
          <p:cNvPr name="Group 32" id="32"/>
          <p:cNvGrpSpPr/>
          <p:nvPr/>
        </p:nvGrpSpPr>
        <p:grpSpPr>
          <a:xfrm rot="0">
            <a:off x="1024453" y="7110043"/>
            <a:ext cx="8749030" cy="1976755"/>
            <a:chOff x="0" y="0"/>
            <a:chExt cx="11665373" cy="2635673"/>
          </a:xfrm>
        </p:grpSpPr>
        <p:sp>
          <p:nvSpPr>
            <p:cNvPr name="Freeform 33" id="33"/>
            <p:cNvSpPr/>
            <p:nvPr/>
          </p:nvSpPr>
          <p:spPr>
            <a:xfrm flipH="false" flipV="false" rot="0">
              <a:off x="0" y="0"/>
              <a:ext cx="11665373" cy="2635673"/>
            </a:xfrm>
            <a:custGeom>
              <a:avLst/>
              <a:gdLst/>
              <a:ahLst/>
              <a:cxnLst/>
              <a:rect r="r" b="b" t="t" l="l"/>
              <a:pathLst>
                <a:path h="2635673" w="11665373">
                  <a:moveTo>
                    <a:pt x="0" y="0"/>
                  </a:moveTo>
                  <a:lnTo>
                    <a:pt x="11665373" y="0"/>
                  </a:lnTo>
                  <a:lnTo>
                    <a:pt x="11665373" y="2635673"/>
                  </a:lnTo>
                  <a:lnTo>
                    <a:pt x="0" y="2635673"/>
                  </a:lnTo>
                  <a:close/>
                </a:path>
              </a:pathLst>
            </a:custGeom>
            <a:solidFill>
              <a:srgbClr val="000000">
                <a:alpha val="0"/>
              </a:srgbClr>
            </a:solidFill>
          </p:spPr>
        </p:sp>
        <p:sp>
          <p:nvSpPr>
            <p:cNvPr name="TextBox 34" id="34"/>
            <p:cNvSpPr txBox="true"/>
            <p:nvPr/>
          </p:nvSpPr>
          <p:spPr>
            <a:xfrm>
              <a:off x="0" y="-47625"/>
              <a:ext cx="11665373" cy="2683298"/>
            </a:xfrm>
            <a:prstGeom prst="rect">
              <a:avLst/>
            </a:prstGeom>
          </p:spPr>
          <p:txBody>
            <a:bodyPr anchor="t" rtlCol="false" tIns="0" lIns="0" bIns="0" rIns="0"/>
            <a:lstStyle/>
            <a:p>
              <a:pPr algn="l">
                <a:lnSpc>
                  <a:spcPts val="3075"/>
                </a:lnSpc>
              </a:pPr>
              <a:r>
                <a:rPr lang="en-US" sz="2200" spc="89">
                  <a:solidFill>
                    <a:srgbClr val="FFFFFF"/>
                  </a:solidFill>
                  <a:latin typeface="Lucida Console"/>
                  <a:ea typeface="Lucida Console"/>
                  <a:cs typeface="Lucida Console"/>
                  <a:sym typeface="Lucida Console"/>
                </a:rPr>
                <a:t>The attacker manipulates packet headers to appear as if they are coming from a trusted source.</a:t>
              </a:r>
            </a:p>
          </p:txBody>
        </p:sp>
      </p:grpSp>
      <p:grpSp>
        <p:nvGrpSpPr>
          <p:cNvPr name="Group 35" id="35"/>
          <p:cNvGrpSpPr/>
          <p:nvPr/>
        </p:nvGrpSpPr>
        <p:grpSpPr>
          <a:xfrm rot="0">
            <a:off x="1686696" y="6523018"/>
            <a:ext cx="345440" cy="345440"/>
            <a:chOff x="0" y="0"/>
            <a:chExt cx="460587" cy="460587"/>
          </a:xfrm>
        </p:grpSpPr>
        <p:sp>
          <p:nvSpPr>
            <p:cNvPr name="Freeform 36" id="36"/>
            <p:cNvSpPr/>
            <p:nvPr/>
          </p:nvSpPr>
          <p:spPr>
            <a:xfrm flipH="false" flipV="false" rot="0">
              <a:off x="0" y="0"/>
              <a:ext cx="460629" cy="460629"/>
            </a:xfrm>
            <a:custGeom>
              <a:avLst/>
              <a:gdLst/>
              <a:ahLst/>
              <a:cxnLst/>
              <a:rect r="r" b="b" t="t" l="l"/>
              <a:pathLst>
                <a:path h="460629" w="460629">
                  <a:moveTo>
                    <a:pt x="460629" y="460629"/>
                  </a:moveTo>
                  <a:lnTo>
                    <a:pt x="0" y="460629"/>
                  </a:lnTo>
                  <a:lnTo>
                    <a:pt x="0" y="0"/>
                  </a:lnTo>
                  <a:lnTo>
                    <a:pt x="460629" y="0"/>
                  </a:lnTo>
                  <a:lnTo>
                    <a:pt x="460629" y="460629"/>
                  </a:lnTo>
                  <a:close/>
                </a:path>
              </a:pathLst>
            </a:custGeom>
            <a:solidFill>
              <a:srgbClr val="006BCC"/>
            </a:solidFill>
          </p:spPr>
        </p:sp>
      </p:grpSp>
      <p:grpSp>
        <p:nvGrpSpPr>
          <p:cNvPr name="Group 37" id="37"/>
          <p:cNvGrpSpPr/>
          <p:nvPr/>
        </p:nvGrpSpPr>
        <p:grpSpPr>
          <a:xfrm rot="0">
            <a:off x="2305449" y="6456628"/>
            <a:ext cx="2370455" cy="462915"/>
            <a:chOff x="0" y="0"/>
            <a:chExt cx="3160607" cy="617220"/>
          </a:xfrm>
        </p:grpSpPr>
        <p:sp>
          <p:nvSpPr>
            <p:cNvPr name="Freeform 38" id="38"/>
            <p:cNvSpPr/>
            <p:nvPr/>
          </p:nvSpPr>
          <p:spPr>
            <a:xfrm flipH="false" flipV="false" rot="0">
              <a:off x="0" y="0"/>
              <a:ext cx="3160607" cy="617220"/>
            </a:xfrm>
            <a:custGeom>
              <a:avLst/>
              <a:gdLst/>
              <a:ahLst/>
              <a:cxnLst/>
              <a:rect r="r" b="b" t="t" l="l"/>
              <a:pathLst>
                <a:path h="617220" w="3160607">
                  <a:moveTo>
                    <a:pt x="0" y="0"/>
                  </a:moveTo>
                  <a:lnTo>
                    <a:pt x="3160607" y="0"/>
                  </a:lnTo>
                  <a:lnTo>
                    <a:pt x="3160607" y="617220"/>
                  </a:lnTo>
                  <a:lnTo>
                    <a:pt x="0" y="617220"/>
                  </a:lnTo>
                  <a:close/>
                </a:path>
              </a:pathLst>
            </a:custGeom>
            <a:solidFill>
              <a:srgbClr val="000000">
                <a:alpha val="0"/>
              </a:srgbClr>
            </a:solidFill>
          </p:spPr>
        </p:sp>
        <p:sp>
          <p:nvSpPr>
            <p:cNvPr name="TextBox 39" id="39"/>
            <p:cNvSpPr txBox="true"/>
            <p:nvPr/>
          </p:nvSpPr>
          <p:spPr>
            <a:xfrm>
              <a:off x="0" y="-9525"/>
              <a:ext cx="3160607" cy="626745"/>
            </a:xfrm>
            <a:prstGeom prst="rect">
              <a:avLst/>
            </a:prstGeom>
          </p:spPr>
          <p:txBody>
            <a:bodyPr anchor="t" rtlCol="false" tIns="0" lIns="0" bIns="0" rIns="0"/>
            <a:lstStyle/>
            <a:p>
              <a:pPr algn="l">
                <a:lnSpc>
                  <a:spcPts val="3419"/>
                </a:lnSpc>
              </a:pPr>
              <a:r>
                <a:rPr lang="en-US" sz="2850" spc="55">
                  <a:solidFill>
                    <a:srgbClr val="FFFFFF"/>
                  </a:solidFill>
                  <a:latin typeface="Lucida Console"/>
                  <a:ea typeface="Lucida Console"/>
                  <a:cs typeface="Lucida Console"/>
                  <a:sym typeface="Lucida Console"/>
                </a:rPr>
                <a:t>How It Works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4" id="4"/>
          <p:cNvSpPr/>
          <p:nvPr/>
        </p:nvSpPr>
        <p:spPr>
          <a:xfrm flipH="false" flipV="false" rot="0">
            <a:off x="1028700" y="1176152"/>
            <a:ext cx="8742964" cy="3633439"/>
          </a:xfrm>
          <a:custGeom>
            <a:avLst/>
            <a:gdLst/>
            <a:ahLst/>
            <a:cxnLst/>
            <a:rect r="r" b="b" t="t" l="l"/>
            <a:pathLst>
              <a:path h="3633439" w="8742964">
                <a:moveTo>
                  <a:pt x="0" y="0"/>
                </a:moveTo>
                <a:lnTo>
                  <a:pt x="8742964" y="0"/>
                </a:lnTo>
                <a:lnTo>
                  <a:pt x="8742964" y="3633439"/>
                </a:lnTo>
                <a:lnTo>
                  <a:pt x="0" y="3633439"/>
                </a:lnTo>
                <a:lnTo>
                  <a:pt x="0" y="0"/>
                </a:lnTo>
                <a:close/>
              </a:path>
            </a:pathLst>
          </a:custGeom>
          <a:blipFill>
            <a:blip r:embed="rId3"/>
            <a:stretch>
              <a:fillRect l="0" t="0" r="0" b="0"/>
            </a:stretch>
          </a:blipFill>
        </p:spPr>
      </p:sp>
      <p:sp>
        <p:nvSpPr>
          <p:cNvPr name="Freeform 5" id="5"/>
          <p:cNvSpPr/>
          <p:nvPr/>
        </p:nvSpPr>
        <p:spPr>
          <a:xfrm flipH="false" flipV="false" rot="0">
            <a:off x="1028699" y="5888168"/>
            <a:ext cx="8745807" cy="2730398"/>
          </a:xfrm>
          <a:custGeom>
            <a:avLst/>
            <a:gdLst/>
            <a:ahLst/>
            <a:cxnLst/>
            <a:rect r="r" b="b" t="t" l="l"/>
            <a:pathLst>
              <a:path h="2730398" w="8745807">
                <a:moveTo>
                  <a:pt x="0" y="0"/>
                </a:moveTo>
                <a:lnTo>
                  <a:pt x="8745807" y="0"/>
                </a:lnTo>
                <a:lnTo>
                  <a:pt x="8745807" y="2730398"/>
                </a:lnTo>
                <a:lnTo>
                  <a:pt x="0" y="2730398"/>
                </a:lnTo>
                <a:lnTo>
                  <a:pt x="0" y="0"/>
                </a:lnTo>
                <a:close/>
              </a:path>
            </a:pathLst>
          </a:custGeom>
          <a:blipFill>
            <a:blip r:embed="rId4"/>
            <a:stretch>
              <a:fillRect l="0" t="-70" r="0" b="-70"/>
            </a:stretch>
          </a:blipFill>
        </p:spPr>
      </p:sp>
      <p:sp>
        <p:nvSpPr>
          <p:cNvPr name="Freeform 6" id="6"/>
          <p:cNvSpPr/>
          <p:nvPr/>
        </p:nvSpPr>
        <p:spPr>
          <a:xfrm flipH="false" flipV="false" rot="0">
            <a:off x="10842360" y="3339147"/>
            <a:ext cx="7445639" cy="2940889"/>
          </a:xfrm>
          <a:custGeom>
            <a:avLst/>
            <a:gdLst/>
            <a:ahLst/>
            <a:cxnLst/>
            <a:rect r="r" b="b" t="t" l="l"/>
            <a:pathLst>
              <a:path h="2940889" w="7445639">
                <a:moveTo>
                  <a:pt x="0" y="0"/>
                </a:moveTo>
                <a:lnTo>
                  <a:pt x="7445639" y="0"/>
                </a:lnTo>
                <a:lnTo>
                  <a:pt x="7445639" y="2940889"/>
                </a:lnTo>
                <a:lnTo>
                  <a:pt x="0" y="2940889"/>
                </a:lnTo>
                <a:lnTo>
                  <a:pt x="0" y="0"/>
                </a:lnTo>
                <a:close/>
              </a:path>
            </a:pathLst>
          </a:custGeom>
          <a:blipFill>
            <a:blip r:embed="rId5"/>
            <a:stretch>
              <a:fillRect l="0" t="-52" r="0" b="-52"/>
            </a:stretch>
          </a:blipFill>
        </p:spPr>
      </p:sp>
      <p:sp>
        <p:nvSpPr>
          <p:cNvPr name="Freeform 7" id="7"/>
          <p:cNvSpPr/>
          <p:nvPr/>
        </p:nvSpPr>
        <p:spPr>
          <a:xfrm flipH="false" flipV="false" rot="0">
            <a:off x="16262337" y="7743631"/>
            <a:ext cx="2026285" cy="2543810"/>
          </a:xfrm>
          <a:custGeom>
            <a:avLst/>
            <a:gdLst/>
            <a:ahLst/>
            <a:cxnLst/>
            <a:rect r="r" b="b" t="t" l="l"/>
            <a:pathLst>
              <a:path h="2543810" w="2026285">
                <a:moveTo>
                  <a:pt x="0" y="0"/>
                </a:moveTo>
                <a:lnTo>
                  <a:pt x="2026285" y="0"/>
                </a:lnTo>
                <a:lnTo>
                  <a:pt x="2026285" y="2543810"/>
                </a:lnTo>
                <a:lnTo>
                  <a:pt x="0" y="25438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132995" y="7197350"/>
            <a:ext cx="711835" cy="372110"/>
          </a:xfrm>
          <a:custGeom>
            <a:avLst/>
            <a:gdLst/>
            <a:ahLst/>
            <a:cxnLst/>
            <a:rect r="r" b="b" t="t" l="l"/>
            <a:pathLst>
              <a:path h="372110" w="711835">
                <a:moveTo>
                  <a:pt x="0" y="0"/>
                </a:moveTo>
                <a:lnTo>
                  <a:pt x="711835" y="0"/>
                </a:lnTo>
                <a:lnTo>
                  <a:pt x="711835" y="372110"/>
                </a:lnTo>
                <a:lnTo>
                  <a:pt x="0" y="3721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373801" y="8167924"/>
            <a:ext cx="247015" cy="563880"/>
          </a:xfrm>
          <a:custGeom>
            <a:avLst/>
            <a:gdLst/>
            <a:ahLst/>
            <a:cxnLst/>
            <a:rect r="r" b="b" t="t" l="l"/>
            <a:pathLst>
              <a:path h="563880" w="247015">
                <a:moveTo>
                  <a:pt x="0" y="0"/>
                </a:moveTo>
                <a:lnTo>
                  <a:pt x="247015" y="0"/>
                </a:lnTo>
                <a:lnTo>
                  <a:pt x="247015" y="563880"/>
                </a:lnTo>
                <a:lnTo>
                  <a:pt x="0" y="5638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5329256" y="8835131"/>
            <a:ext cx="80645" cy="309880"/>
            <a:chOff x="0" y="0"/>
            <a:chExt cx="107527" cy="413173"/>
          </a:xfrm>
        </p:grpSpPr>
        <p:sp>
          <p:nvSpPr>
            <p:cNvPr name="Freeform 11" id="11"/>
            <p:cNvSpPr/>
            <p:nvPr/>
          </p:nvSpPr>
          <p:spPr>
            <a:xfrm flipH="false" flipV="false" rot="0">
              <a:off x="0" y="0"/>
              <a:ext cx="107061" cy="413004"/>
            </a:xfrm>
            <a:custGeom>
              <a:avLst/>
              <a:gdLst/>
              <a:ahLst/>
              <a:cxnLst/>
              <a:rect r="r" b="b" t="t" l="l"/>
              <a:pathLst>
                <a:path h="413004" w="107061">
                  <a:moveTo>
                    <a:pt x="43561" y="413004"/>
                  </a:moveTo>
                  <a:lnTo>
                    <a:pt x="26543" y="409575"/>
                  </a:lnTo>
                  <a:lnTo>
                    <a:pt x="12700" y="400304"/>
                  </a:lnTo>
                  <a:lnTo>
                    <a:pt x="3429" y="386461"/>
                  </a:lnTo>
                  <a:lnTo>
                    <a:pt x="0" y="369443"/>
                  </a:lnTo>
                  <a:lnTo>
                    <a:pt x="889" y="303022"/>
                  </a:lnTo>
                  <a:lnTo>
                    <a:pt x="3429" y="236474"/>
                  </a:lnTo>
                  <a:lnTo>
                    <a:pt x="7620" y="170053"/>
                  </a:lnTo>
                  <a:lnTo>
                    <a:pt x="13462" y="103759"/>
                  </a:lnTo>
                  <a:lnTo>
                    <a:pt x="20828" y="37846"/>
                  </a:lnTo>
                  <a:lnTo>
                    <a:pt x="69215" y="0"/>
                  </a:lnTo>
                  <a:lnTo>
                    <a:pt x="85725" y="5461"/>
                  </a:lnTo>
                  <a:lnTo>
                    <a:pt x="98298" y="16383"/>
                  </a:lnTo>
                  <a:lnTo>
                    <a:pt x="105791" y="31242"/>
                  </a:lnTo>
                  <a:lnTo>
                    <a:pt x="107061" y="48514"/>
                  </a:lnTo>
                  <a:lnTo>
                    <a:pt x="99822" y="112268"/>
                  </a:lnTo>
                  <a:lnTo>
                    <a:pt x="94234" y="176403"/>
                  </a:lnTo>
                  <a:lnTo>
                    <a:pt x="90170" y="240665"/>
                  </a:lnTo>
                  <a:lnTo>
                    <a:pt x="87757" y="305054"/>
                  </a:lnTo>
                  <a:lnTo>
                    <a:pt x="86995" y="369316"/>
                  </a:lnTo>
                  <a:lnTo>
                    <a:pt x="83566" y="386207"/>
                  </a:lnTo>
                  <a:lnTo>
                    <a:pt x="74295" y="400050"/>
                  </a:lnTo>
                  <a:lnTo>
                    <a:pt x="60452" y="409448"/>
                  </a:lnTo>
                  <a:lnTo>
                    <a:pt x="43434" y="412877"/>
                  </a:lnTo>
                  <a:close/>
                </a:path>
              </a:pathLst>
            </a:custGeom>
            <a:solidFill>
              <a:srgbClr val="38D5FF">
                <a:alpha val="9412"/>
              </a:srgbClr>
            </a:solidFill>
          </p:spPr>
        </p:sp>
      </p:grpSp>
      <p:sp>
        <p:nvSpPr>
          <p:cNvPr name="Freeform 12" id="12"/>
          <p:cNvSpPr/>
          <p:nvPr/>
        </p:nvSpPr>
        <p:spPr>
          <a:xfrm flipH="false" flipV="false" rot="0">
            <a:off x="15250845" y="7143267"/>
            <a:ext cx="3037205" cy="3136900"/>
          </a:xfrm>
          <a:custGeom>
            <a:avLst/>
            <a:gdLst/>
            <a:ahLst/>
            <a:cxnLst/>
            <a:rect r="r" b="b" t="t" l="l"/>
            <a:pathLst>
              <a:path h="3136900" w="3037205">
                <a:moveTo>
                  <a:pt x="0" y="0"/>
                </a:moveTo>
                <a:lnTo>
                  <a:pt x="3037205" y="0"/>
                </a:lnTo>
                <a:lnTo>
                  <a:pt x="3037205" y="3136900"/>
                </a:lnTo>
                <a:lnTo>
                  <a:pt x="0" y="31369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3" id="13"/>
          <p:cNvGrpSpPr/>
          <p:nvPr/>
        </p:nvGrpSpPr>
        <p:grpSpPr>
          <a:xfrm rot="0">
            <a:off x="1686696" y="717946"/>
            <a:ext cx="345440" cy="345440"/>
            <a:chOff x="0" y="0"/>
            <a:chExt cx="460587" cy="460587"/>
          </a:xfrm>
        </p:grpSpPr>
        <p:sp>
          <p:nvSpPr>
            <p:cNvPr name="Freeform 14" id="14"/>
            <p:cNvSpPr/>
            <p:nvPr/>
          </p:nvSpPr>
          <p:spPr>
            <a:xfrm flipH="false" flipV="false" rot="0">
              <a:off x="0" y="0"/>
              <a:ext cx="460629" cy="460629"/>
            </a:xfrm>
            <a:custGeom>
              <a:avLst/>
              <a:gdLst/>
              <a:ahLst/>
              <a:cxnLst/>
              <a:rect r="r" b="b" t="t" l="l"/>
              <a:pathLst>
                <a:path h="460629" w="460629">
                  <a:moveTo>
                    <a:pt x="460629" y="460629"/>
                  </a:moveTo>
                  <a:lnTo>
                    <a:pt x="0" y="460629"/>
                  </a:lnTo>
                  <a:lnTo>
                    <a:pt x="0" y="0"/>
                  </a:lnTo>
                  <a:lnTo>
                    <a:pt x="460629" y="0"/>
                  </a:lnTo>
                  <a:lnTo>
                    <a:pt x="460629" y="460629"/>
                  </a:lnTo>
                  <a:close/>
                </a:path>
              </a:pathLst>
            </a:custGeom>
            <a:solidFill>
              <a:srgbClr val="006BCC"/>
            </a:solidFill>
          </p:spPr>
        </p:sp>
      </p:grpSp>
      <p:grpSp>
        <p:nvGrpSpPr>
          <p:cNvPr name="Group 15" id="15"/>
          <p:cNvGrpSpPr/>
          <p:nvPr/>
        </p:nvGrpSpPr>
        <p:grpSpPr>
          <a:xfrm rot="0">
            <a:off x="1025809" y="1405434"/>
            <a:ext cx="8743315" cy="3633470"/>
            <a:chOff x="0" y="0"/>
            <a:chExt cx="11657753" cy="4844627"/>
          </a:xfrm>
        </p:grpSpPr>
        <p:sp>
          <p:nvSpPr>
            <p:cNvPr name="Freeform 16" id="16"/>
            <p:cNvSpPr/>
            <p:nvPr/>
          </p:nvSpPr>
          <p:spPr>
            <a:xfrm flipH="false" flipV="false" rot="0">
              <a:off x="0" y="0"/>
              <a:ext cx="11657754" cy="4844627"/>
            </a:xfrm>
            <a:custGeom>
              <a:avLst/>
              <a:gdLst/>
              <a:ahLst/>
              <a:cxnLst/>
              <a:rect r="r" b="b" t="t" l="l"/>
              <a:pathLst>
                <a:path h="4844627" w="11657754">
                  <a:moveTo>
                    <a:pt x="0" y="0"/>
                  </a:moveTo>
                  <a:lnTo>
                    <a:pt x="11657754" y="0"/>
                  </a:lnTo>
                  <a:lnTo>
                    <a:pt x="11657754" y="4844627"/>
                  </a:lnTo>
                  <a:lnTo>
                    <a:pt x="0" y="4844627"/>
                  </a:lnTo>
                  <a:close/>
                </a:path>
              </a:pathLst>
            </a:custGeom>
            <a:solidFill>
              <a:srgbClr val="000000">
                <a:alpha val="0"/>
              </a:srgbClr>
            </a:solidFill>
          </p:spPr>
        </p:sp>
        <p:sp>
          <p:nvSpPr>
            <p:cNvPr name="TextBox 17" id="17"/>
            <p:cNvSpPr txBox="true"/>
            <p:nvPr/>
          </p:nvSpPr>
          <p:spPr>
            <a:xfrm>
              <a:off x="0" y="-228600"/>
              <a:ext cx="11657753" cy="5073227"/>
            </a:xfrm>
            <a:prstGeom prst="rect">
              <a:avLst/>
            </a:prstGeom>
          </p:spPr>
          <p:txBody>
            <a:bodyPr anchor="t" rtlCol="false" tIns="38100" lIns="38100" bIns="38100" rIns="38100"/>
            <a:lstStyle/>
            <a:p>
              <a:pPr algn="l" marL="561339" indent="-280669" lvl="1">
                <a:lnSpc>
                  <a:spcPts val="4991"/>
                </a:lnSpc>
                <a:buFont typeface="Arial"/>
                <a:buChar char="•"/>
              </a:pPr>
              <a:r>
                <a:rPr lang="en-US" sz="2599">
                  <a:solidFill>
                    <a:srgbClr val="FFFFFF"/>
                  </a:solidFill>
                  <a:latin typeface="Times New Roman"/>
                  <a:ea typeface="Times New Roman"/>
                  <a:cs typeface="Times New Roman"/>
                  <a:sym typeface="Times New Roman"/>
                </a:rPr>
                <a:t>DDoS Attacks – Floods a target with fake requests.</a:t>
              </a:r>
            </a:p>
            <a:p>
              <a:pPr algn="l" marL="561339" indent="-280669" lvl="1">
                <a:lnSpc>
                  <a:spcPts val="4991"/>
                </a:lnSpc>
                <a:buFont typeface="Arial"/>
                <a:buChar char="•"/>
              </a:pPr>
              <a:r>
                <a:rPr lang="en-US" sz="2599" spc="70">
                  <a:solidFill>
                    <a:srgbClr val="FFFFFF"/>
                  </a:solidFill>
                  <a:latin typeface="Times New Roman"/>
                  <a:ea typeface="Times New Roman"/>
                  <a:cs typeface="Times New Roman"/>
                  <a:sym typeface="Times New Roman"/>
                </a:rPr>
                <a:t>Man-in-the-Middle (MITM) Attacks – Intercepts communication.</a:t>
              </a:r>
            </a:p>
            <a:p>
              <a:pPr algn="l" marL="561339" indent="-280669" lvl="1">
                <a:lnSpc>
                  <a:spcPts val="4991"/>
                </a:lnSpc>
                <a:buFont typeface="Arial"/>
                <a:buChar char="•"/>
              </a:pPr>
              <a:r>
                <a:rPr lang="en-US" sz="2599" spc="-10">
                  <a:solidFill>
                    <a:srgbClr val="FFFFFF"/>
                  </a:solidFill>
                  <a:latin typeface="Times New Roman"/>
                  <a:ea typeface="Times New Roman"/>
                  <a:cs typeface="Times New Roman"/>
                  <a:sym typeface="Times New Roman"/>
                </a:rPr>
                <a:t>Session Hijacking – Gains unauthorized access to user sessions.</a:t>
              </a:r>
            </a:p>
          </p:txBody>
        </p:sp>
      </p:grpSp>
      <p:grpSp>
        <p:nvGrpSpPr>
          <p:cNvPr name="Group 18" id="18"/>
          <p:cNvGrpSpPr/>
          <p:nvPr/>
        </p:nvGrpSpPr>
        <p:grpSpPr>
          <a:xfrm rot="0">
            <a:off x="10842360" y="3339147"/>
            <a:ext cx="7446009" cy="2941320"/>
            <a:chOff x="0" y="0"/>
            <a:chExt cx="9928012" cy="3921760"/>
          </a:xfrm>
        </p:grpSpPr>
        <p:sp>
          <p:nvSpPr>
            <p:cNvPr name="Freeform 19" id="19"/>
            <p:cNvSpPr/>
            <p:nvPr/>
          </p:nvSpPr>
          <p:spPr>
            <a:xfrm flipH="false" flipV="false" rot="0">
              <a:off x="0" y="0"/>
              <a:ext cx="9928012" cy="3921760"/>
            </a:xfrm>
            <a:custGeom>
              <a:avLst/>
              <a:gdLst/>
              <a:ahLst/>
              <a:cxnLst/>
              <a:rect r="r" b="b" t="t" l="l"/>
              <a:pathLst>
                <a:path h="3921760" w="9928012">
                  <a:moveTo>
                    <a:pt x="0" y="0"/>
                  </a:moveTo>
                  <a:lnTo>
                    <a:pt x="9928012" y="0"/>
                  </a:lnTo>
                  <a:lnTo>
                    <a:pt x="9928012" y="3921760"/>
                  </a:lnTo>
                  <a:lnTo>
                    <a:pt x="0" y="3921760"/>
                  </a:lnTo>
                  <a:close/>
                </a:path>
              </a:pathLst>
            </a:custGeom>
            <a:solidFill>
              <a:srgbClr val="000000">
                <a:alpha val="0"/>
              </a:srgbClr>
            </a:solidFill>
          </p:spPr>
        </p:sp>
        <p:sp>
          <p:nvSpPr>
            <p:cNvPr name="TextBox 20" id="20"/>
            <p:cNvSpPr txBox="true"/>
            <p:nvPr/>
          </p:nvSpPr>
          <p:spPr>
            <a:xfrm>
              <a:off x="0" y="85725"/>
              <a:ext cx="9928012" cy="3836035"/>
            </a:xfrm>
            <a:prstGeom prst="rect">
              <a:avLst/>
            </a:prstGeom>
          </p:spPr>
          <p:txBody>
            <a:bodyPr anchor="t" rtlCol="false" tIns="0" lIns="0" bIns="0" rIns="0"/>
            <a:lstStyle/>
            <a:p>
              <a:pPr algn="l">
                <a:lnSpc>
                  <a:spcPts val="8630"/>
                </a:lnSpc>
              </a:pPr>
              <a:r>
                <a:rPr lang="en-US" sz="8000" spc="-1025">
                  <a:solidFill>
                    <a:srgbClr val="031F5A"/>
                  </a:solidFill>
                  <a:latin typeface="Trebuchet MS"/>
                  <a:ea typeface="Trebuchet MS"/>
                  <a:cs typeface="Trebuchet MS"/>
                  <a:sym typeface="Trebuchet MS"/>
                </a:rPr>
                <a:t>IP SPOOFING</a:t>
              </a:r>
            </a:p>
          </p:txBody>
        </p:sp>
      </p:grpSp>
      <p:grpSp>
        <p:nvGrpSpPr>
          <p:cNvPr name="Group 21" id="21"/>
          <p:cNvGrpSpPr/>
          <p:nvPr/>
        </p:nvGrpSpPr>
        <p:grpSpPr>
          <a:xfrm rot="0">
            <a:off x="1025809" y="6104631"/>
            <a:ext cx="8745855" cy="2730500"/>
            <a:chOff x="0" y="0"/>
            <a:chExt cx="11661140" cy="3640667"/>
          </a:xfrm>
        </p:grpSpPr>
        <p:sp>
          <p:nvSpPr>
            <p:cNvPr name="Freeform 22" id="22"/>
            <p:cNvSpPr/>
            <p:nvPr/>
          </p:nvSpPr>
          <p:spPr>
            <a:xfrm flipH="false" flipV="false" rot="0">
              <a:off x="0" y="0"/>
              <a:ext cx="11661140" cy="3640667"/>
            </a:xfrm>
            <a:custGeom>
              <a:avLst/>
              <a:gdLst/>
              <a:ahLst/>
              <a:cxnLst/>
              <a:rect r="r" b="b" t="t" l="l"/>
              <a:pathLst>
                <a:path h="3640667" w="11661140">
                  <a:moveTo>
                    <a:pt x="0" y="0"/>
                  </a:moveTo>
                  <a:lnTo>
                    <a:pt x="11661140" y="0"/>
                  </a:lnTo>
                  <a:lnTo>
                    <a:pt x="11661140" y="3640667"/>
                  </a:lnTo>
                  <a:lnTo>
                    <a:pt x="0" y="3640667"/>
                  </a:lnTo>
                  <a:close/>
                </a:path>
              </a:pathLst>
            </a:custGeom>
            <a:solidFill>
              <a:srgbClr val="000000">
                <a:alpha val="0"/>
              </a:srgbClr>
            </a:solidFill>
          </p:spPr>
        </p:sp>
        <p:sp>
          <p:nvSpPr>
            <p:cNvPr name="TextBox 23" id="23"/>
            <p:cNvSpPr txBox="true"/>
            <p:nvPr/>
          </p:nvSpPr>
          <p:spPr>
            <a:xfrm>
              <a:off x="0" y="-285750"/>
              <a:ext cx="11661140" cy="3926417"/>
            </a:xfrm>
            <a:prstGeom prst="rect">
              <a:avLst/>
            </a:prstGeom>
          </p:spPr>
          <p:txBody>
            <a:bodyPr anchor="t" rtlCol="false" tIns="0" lIns="0" bIns="0" rIns="0"/>
            <a:lstStyle/>
            <a:p>
              <a:pPr algn="l" marL="561339" indent="-280669" lvl="1">
                <a:lnSpc>
                  <a:spcPts val="5537"/>
                </a:lnSpc>
                <a:buFont typeface="Arial"/>
                <a:buChar char="•"/>
              </a:pPr>
              <a:r>
                <a:rPr lang="en-US" sz="2599" spc="-10">
                  <a:solidFill>
                    <a:srgbClr val="FFFFFF"/>
                  </a:solidFill>
                  <a:latin typeface="Times New Roman"/>
                  <a:ea typeface="Times New Roman"/>
                  <a:cs typeface="Times New Roman"/>
                  <a:sym typeface="Times New Roman"/>
                </a:rPr>
                <a:t>Implement packet filtering.</a:t>
              </a:r>
            </a:p>
            <a:p>
              <a:pPr algn="l" marL="561339" indent="-280669" lvl="1">
                <a:lnSpc>
                  <a:spcPts val="5537"/>
                </a:lnSpc>
                <a:buFont typeface="Arial"/>
                <a:buChar char="•"/>
              </a:pPr>
              <a:r>
                <a:rPr lang="en-US" sz="2599" spc="-10">
                  <a:solidFill>
                    <a:srgbClr val="FFFFFF"/>
                  </a:solidFill>
                  <a:latin typeface="Times New Roman"/>
                  <a:ea typeface="Times New Roman"/>
                  <a:cs typeface="Times New Roman"/>
                  <a:sym typeface="Times New Roman"/>
                </a:rPr>
                <a:t>Use authentication mechanisms. </a:t>
              </a:r>
            </a:p>
            <a:p>
              <a:pPr algn="l" marL="561339" indent="-280669" lvl="1">
                <a:lnSpc>
                  <a:spcPts val="5537"/>
                </a:lnSpc>
                <a:buFont typeface="Arial"/>
                <a:buChar char="•"/>
              </a:pPr>
              <a:r>
                <a:rPr lang="en-US" sz="2599" spc="-10">
                  <a:solidFill>
                    <a:srgbClr val="FFFFFF"/>
                  </a:solidFill>
                  <a:latin typeface="Times New Roman"/>
                  <a:ea typeface="Times New Roman"/>
                  <a:cs typeface="Times New Roman"/>
                  <a:sym typeface="Times New Roman"/>
                </a:rPr>
                <a:t>Enable network monitoring tools</a:t>
              </a:r>
            </a:p>
          </p:txBody>
        </p:sp>
      </p:grpSp>
      <p:grpSp>
        <p:nvGrpSpPr>
          <p:cNvPr name="Group 24" id="24"/>
          <p:cNvGrpSpPr/>
          <p:nvPr/>
        </p:nvGrpSpPr>
        <p:grpSpPr>
          <a:xfrm rot="0">
            <a:off x="2305449" y="617850"/>
            <a:ext cx="3248660" cy="462915"/>
            <a:chOff x="0" y="0"/>
            <a:chExt cx="4331547" cy="617220"/>
          </a:xfrm>
        </p:grpSpPr>
        <p:sp>
          <p:nvSpPr>
            <p:cNvPr name="Freeform 25" id="25"/>
            <p:cNvSpPr/>
            <p:nvPr/>
          </p:nvSpPr>
          <p:spPr>
            <a:xfrm flipH="false" flipV="false" rot="0">
              <a:off x="0" y="0"/>
              <a:ext cx="4331547" cy="617220"/>
            </a:xfrm>
            <a:custGeom>
              <a:avLst/>
              <a:gdLst/>
              <a:ahLst/>
              <a:cxnLst/>
              <a:rect r="r" b="b" t="t" l="l"/>
              <a:pathLst>
                <a:path h="617220" w="4331547">
                  <a:moveTo>
                    <a:pt x="0" y="0"/>
                  </a:moveTo>
                  <a:lnTo>
                    <a:pt x="4331547" y="0"/>
                  </a:lnTo>
                  <a:lnTo>
                    <a:pt x="4331547" y="617220"/>
                  </a:lnTo>
                  <a:lnTo>
                    <a:pt x="0" y="617220"/>
                  </a:lnTo>
                  <a:close/>
                </a:path>
              </a:pathLst>
            </a:custGeom>
            <a:solidFill>
              <a:srgbClr val="000000">
                <a:alpha val="0"/>
              </a:srgbClr>
            </a:solidFill>
          </p:spPr>
        </p:sp>
        <p:sp>
          <p:nvSpPr>
            <p:cNvPr name="TextBox 26" id="26"/>
            <p:cNvSpPr txBox="true"/>
            <p:nvPr/>
          </p:nvSpPr>
          <p:spPr>
            <a:xfrm>
              <a:off x="0" y="-9525"/>
              <a:ext cx="4331547" cy="626745"/>
            </a:xfrm>
            <a:prstGeom prst="rect">
              <a:avLst/>
            </a:prstGeom>
          </p:spPr>
          <p:txBody>
            <a:bodyPr anchor="t" rtlCol="false" tIns="0" lIns="0" bIns="0" rIns="0"/>
            <a:lstStyle/>
            <a:p>
              <a:pPr algn="l">
                <a:lnSpc>
                  <a:spcPts val="3419"/>
                </a:lnSpc>
              </a:pPr>
              <a:r>
                <a:rPr lang="en-US" sz="2850" spc="70">
                  <a:solidFill>
                    <a:srgbClr val="FFFFFF"/>
                  </a:solidFill>
                  <a:latin typeface="Lucida Console"/>
                  <a:ea typeface="Lucida Console"/>
                  <a:cs typeface="Lucida Console"/>
                  <a:sym typeface="Lucida Console"/>
                </a:rPr>
                <a:t>Common Attacks</a:t>
              </a:r>
            </a:p>
          </p:txBody>
        </p:sp>
      </p:grpSp>
      <p:grpSp>
        <p:nvGrpSpPr>
          <p:cNvPr name="Group 27" id="27"/>
          <p:cNvGrpSpPr/>
          <p:nvPr/>
        </p:nvGrpSpPr>
        <p:grpSpPr>
          <a:xfrm rot="0">
            <a:off x="1686696" y="5429963"/>
            <a:ext cx="345440" cy="345440"/>
            <a:chOff x="0" y="0"/>
            <a:chExt cx="460587" cy="460587"/>
          </a:xfrm>
        </p:grpSpPr>
        <p:sp>
          <p:nvSpPr>
            <p:cNvPr name="Freeform 28" id="28"/>
            <p:cNvSpPr/>
            <p:nvPr/>
          </p:nvSpPr>
          <p:spPr>
            <a:xfrm flipH="false" flipV="false" rot="0">
              <a:off x="0" y="0"/>
              <a:ext cx="460629" cy="460629"/>
            </a:xfrm>
            <a:custGeom>
              <a:avLst/>
              <a:gdLst/>
              <a:ahLst/>
              <a:cxnLst/>
              <a:rect r="r" b="b" t="t" l="l"/>
              <a:pathLst>
                <a:path h="460629" w="460629">
                  <a:moveTo>
                    <a:pt x="460629" y="460629"/>
                  </a:moveTo>
                  <a:lnTo>
                    <a:pt x="0" y="460629"/>
                  </a:lnTo>
                  <a:lnTo>
                    <a:pt x="0" y="0"/>
                  </a:lnTo>
                  <a:lnTo>
                    <a:pt x="460629" y="0"/>
                  </a:lnTo>
                  <a:lnTo>
                    <a:pt x="460629" y="460629"/>
                  </a:lnTo>
                  <a:close/>
                </a:path>
              </a:pathLst>
            </a:custGeom>
            <a:solidFill>
              <a:srgbClr val="006BCC"/>
            </a:solidFill>
          </p:spPr>
        </p:sp>
      </p:grpSp>
      <p:grpSp>
        <p:nvGrpSpPr>
          <p:cNvPr name="Group 29" id="29"/>
          <p:cNvGrpSpPr/>
          <p:nvPr/>
        </p:nvGrpSpPr>
        <p:grpSpPr>
          <a:xfrm rot="0">
            <a:off x="2305449" y="5363574"/>
            <a:ext cx="3858895" cy="462915"/>
            <a:chOff x="0" y="0"/>
            <a:chExt cx="5145193" cy="617220"/>
          </a:xfrm>
        </p:grpSpPr>
        <p:sp>
          <p:nvSpPr>
            <p:cNvPr name="Freeform 30" id="30"/>
            <p:cNvSpPr/>
            <p:nvPr/>
          </p:nvSpPr>
          <p:spPr>
            <a:xfrm flipH="false" flipV="false" rot="0">
              <a:off x="0" y="0"/>
              <a:ext cx="5145193" cy="617220"/>
            </a:xfrm>
            <a:custGeom>
              <a:avLst/>
              <a:gdLst/>
              <a:ahLst/>
              <a:cxnLst/>
              <a:rect r="r" b="b" t="t" l="l"/>
              <a:pathLst>
                <a:path h="617220" w="5145193">
                  <a:moveTo>
                    <a:pt x="0" y="0"/>
                  </a:moveTo>
                  <a:lnTo>
                    <a:pt x="5145193" y="0"/>
                  </a:lnTo>
                  <a:lnTo>
                    <a:pt x="5145193" y="617220"/>
                  </a:lnTo>
                  <a:lnTo>
                    <a:pt x="0" y="617220"/>
                  </a:lnTo>
                  <a:close/>
                </a:path>
              </a:pathLst>
            </a:custGeom>
            <a:solidFill>
              <a:srgbClr val="000000">
                <a:alpha val="0"/>
              </a:srgbClr>
            </a:solidFill>
          </p:spPr>
        </p:sp>
        <p:sp>
          <p:nvSpPr>
            <p:cNvPr name="TextBox 31" id="31"/>
            <p:cNvSpPr txBox="true"/>
            <p:nvPr/>
          </p:nvSpPr>
          <p:spPr>
            <a:xfrm>
              <a:off x="0" y="-9525"/>
              <a:ext cx="5145193" cy="626745"/>
            </a:xfrm>
            <a:prstGeom prst="rect">
              <a:avLst/>
            </a:prstGeom>
          </p:spPr>
          <p:txBody>
            <a:bodyPr anchor="t" rtlCol="false" tIns="0" lIns="0" bIns="0" rIns="0"/>
            <a:lstStyle/>
            <a:p>
              <a:pPr algn="l">
                <a:lnSpc>
                  <a:spcPts val="3419"/>
                </a:lnSpc>
              </a:pPr>
              <a:r>
                <a:rPr lang="en-US" sz="2850" spc="70">
                  <a:solidFill>
                    <a:srgbClr val="FFFFFF"/>
                  </a:solidFill>
                  <a:latin typeface="Lucida Console"/>
                  <a:ea typeface="Lucida Console"/>
                  <a:cs typeface="Lucida Console"/>
                  <a:sym typeface="Lucida Console"/>
                </a:rPr>
                <a:t>Prevention Measures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16262337" y="7743631"/>
            <a:ext cx="2026285" cy="2543810"/>
          </a:xfrm>
          <a:custGeom>
            <a:avLst/>
            <a:gdLst/>
            <a:ahLst/>
            <a:cxnLst/>
            <a:rect r="r" b="b" t="t" l="l"/>
            <a:pathLst>
              <a:path h="2543810" w="2026285">
                <a:moveTo>
                  <a:pt x="0" y="0"/>
                </a:moveTo>
                <a:lnTo>
                  <a:pt x="2026285" y="0"/>
                </a:lnTo>
                <a:lnTo>
                  <a:pt x="2026285" y="2543810"/>
                </a:lnTo>
                <a:lnTo>
                  <a:pt x="0" y="2543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32995" y="7197350"/>
            <a:ext cx="711835" cy="372110"/>
          </a:xfrm>
          <a:custGeom>
            <a:avLst/>
            <a:gdLst/>
            <a:ahLst/>
            <a:cxnLst/>
            <a:rect r="r" b="b" t="t" l="l"/>
            <a:pathLst>
              <a:path h="372110" w="711835">
                <a:moveTo>
                  <a:pt x="0" y="0"/>
                </a:moveTo>
                <a:lnTo>
                  <a:pt x="711835" y="0"/>
                </a:lnTo>
                <a:lnTo>
                  <a:pt x="711835" y="372110"/>
                </a:lnTo>
                <a:lnTo>
                  <a:pt x="0" y="372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373801" y="8167924"/>
            <a:ext cx="247015" cy="563880"/>
          </a:xfrm>
          <a:custGeom>
            <a:avLst/>
            <a:gdLst/>
            <a:ahLst/>
            <a:cxnLst/>
            <a:rect r="r" b="b" t="t" l="l"/>
            <a:pathLst>
              <a:path h="563880" w="247015">
                <a:moveTo>
                  <a:pt x="0" y="0"/>
                </a:moveTo>
                <a:lnTo>
                  <a:pt x="247015" y="0"/>
                </a:lnTo>
                <a:lnTo>
                  <a:pt x="247015" y="563880"/>
                </a:lnTo>
                <a:lnTo>
                  <a:pt x="0" y="5638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329256" y="8835131"/>
            <a:ext cx="80645" cy="309880"/>
            <a:chOff x="0" y="0"/>
            <a:chExt cx="107527" cy="413173"/>
          </a:xfrm>
        </p:grpSpPr>
        <p:sp>
          <p:nvSpPr>
            <p:cNvPr name="Freeform 7" id="7"/>
            <p:cNvSpPr/>
            <p:nvPr/>
          </p:nvSpPr>
          <p:spPr>
            <a:xfrm flipH="false" flipV="false" rot="0">
              <a:off x="0" y="0"/>
              <a:ext cx="107061" cy="413004"/>
            </a:xfrm>
            <a:custGeom>
              <a:avLst/>
              <a:gdLst/>
              <a:ahLst/>
              <a:cxnLst/>
              <a:rect r="r" b="b" t="t" l="l"/>
              <a:pathLst>
                <a:path h="413004" w="107061">
                  <a:moveTo>
                    <a:pt x="43561" y="413004"/>
                  </a:moveTo>
                  <a:lnTo>
                    <a:pt x="26543" y="409575"/>
                  </a:lnTo>
                  <a:lnTo>
                    <a:pt x="12700" y="400304"/>
                  </a:lnTo>
                  <a:lnTo>
                    <a:pt x="3429" y="386461"/>
                  </a:lnTo>
                  <a:lnTo>
                    <a:pt x="0" y="369443"/>
                  </a:lnTo>
                  <a:lnTo>
                    <a:pt x="889" y="303022"/>
                  </a:lnTo>
                  <a:lnTo>
                    <a:pt x="3429" y="236474"/>
                  </a:lnTo>
                  <a:lnTo>
                    <a:pt x="7620" y="170053"/>
                  </a:lnTo>
                  <a:lnTo>
                    <a:pt x="13462" y="103759"/>
                  </a:lnTo>
                  <a:lnTo>
                    <a:pt x="20828" y="37846"/>
                  </a:lnTo>
                  <a:lnTo>
                    <a:pt x="69215" y="0"/>
                  </a:lnTo>
                  <a:lnTo>
                    <a:pt x="85725" y="5461"/>
                  </a:lnTo>
                  <a:lnTo>
                    <a:pt x="98298" y="16383"/>
                  </a:lnTo>
                  <a:lnTo>
                    <a:pt x="105791" y="31242"/>
                  </a:lnTo>
                  <a:lnTo>
                    <a:pt x="107061" y="48514"/>
                  </a:lnTo>
                  <a:lnTo>
                    <a:pt x="99822" y="112268"/>
                  </a:lnTo>
                  <a:lnTo>
                    <a:pt x="94234" y="176403"/>
                  </a:lnTo>
                  <a:lnTo>
                    <a:pt x="90170" y="240665"/>
                  </a:lnTo>
                  <a:lnTo>
                    <a:pt x="87757" y="305054"/>
                  </a:lnTo>
                  <a:lnTo>
                    <a:pt x="86995" y="369316"/>
                  </a:lnTo>
                  <a:lnTo>
                    <a:pt x="83566" y="386207"/>
                  </a:lnTo>
                  <a:lnTo>
                    <a:pt x="74295" y="400050"/>
                  </a:lnTo>
                  <a:lnTo>
                    <a:pt x="60452" y="409448"/>
                  </a:lnTo>
                  <a:lnTo>
                    <a:pt x="43434" y="412877"/>
                  </a:lnTo>
                  <a:close/>
                </a:path>
              </a:pathLst>
            </a:custGeom>
            <a:solidFill>
              <a:srgbClr val="38D5FF">
                <a:alpha val="9412"/>
              </a:srgbClr>
            </a:solidFill>
          </p:spPr>
        </p:sp>
      </p:grpSp>
      <p:sp>
        <p:nvSpPr>
          <p:cNvPr name="Freeform 8" id="8"/>
          <p:cNvSpPr/>
          <p:nvPr/>
        </p:nvSpPr>
        <p:spPr>
          <a:xfrm flipH="false" flipV="false" rot="0">
            <a:off x="15250845" y="7143267"/>
            <a:ext cx="3037205" cy="3136900"/>
          </a:xfrm>
          <a:custGeom>
            <a:avLst/>
            <a:gdLst/>
            <a:ahLst/>
            <a:cxnLst/>
            <a:rect r="r" b="b" t="t" l="l"/>
            <a:pathLst>
              <a:path h="3136900" w="3037205">
                <a:moveTo>
                  <a:pt x="0" y="0"/>
                </a:moveTo>
                <a:lnTo>
                  <a:pt x="3037205" y="0"/>
                </a:lnTo>
                <a:lnTo>
                  <a:pt x="3037205" y="3136900"/>
                </a:lnTo>
                <a:lnTo>
                  <a:pt x="0" y="31369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625577" y="1028700"/>
            <a:ext cx="10667999" cy="2903367"/>
          </a:xfrm>
          <a:custGeom>
            <a:avLst/>
            <a:gdLst/>
            <a:ahLst/>
            <a:cxnLst/>
            <a:rect r="r" b="b" t="t" l="l"/>
            <a:pathLst>
              <a:path h="2903367" w="10667999">
                <a:moveTo>
                  <a:pt x="0" y="0"/>
                </a:moveTo>
                <a:lnTo>
                  <a:pt x="10667999" y="0"/>
                </a:lnTo>
                <a:lnTo>
                  <a:pt x="10667999" y="2903367"/>
                </a:lnTo>
                <a:lnTo>
                  <a:pt x="0" y="2903367"/>
                </a:lnTo>
                <a:lnTo>
                  <a:pt x="0" y="0"/>
                </a:lnTo>
                <a:close/>
              </a:path>
            </a:pathLst>
          </a:custGeom>
          <a:blipFill>
            <a:blip r:embed="rId11"/>
            <a:stretch>
              <a:fillRect l="0" t="-175" r="0" b="-175"/>
            </a:stretch>
          </a:blipFill>
        </p:spPr>
      </p:sp>
      <p:sp>
        <p:nvSpPr>
          <p:cNvPr name="Freeform 10" id="10"/>
          <p:cNvSpPr/>
          <p:nvPr/>
        </p:nvSpPr>
        <p:spPr>
          <a:xfrm flipH="false" flipV="false" rot="0">
            <a:off x="625577" y="5154319"/>
            <a:ext cx="10667999" cy="2838449"/>
          </a:xfrm>
          <a:custGeom>
            <a:avLst/>
            <a:gdLst/>
            <a:ahLst/>
            <a:cxnLst/>
            <a:rect r="r" b="b" t="t" l="l"/>
            <a:pathLst>
              <a:path h="2838449" w="10667999">
                <a:moveTo>
                  <a:pt x="0" y="0"/>
                </a:moveTo>
                <a:lnTo>
                  <a:pt x="10667999" y="0"/>
                </a:lnTo>
                <a:lnTo>
                  <a:pt x="10667999" y="2838449"/>
                </a:lnTo>
                <a:lnTo>
                  <a:pt x="0" y="2838449"/>
                </a:lnTo>
                <a:lnTo>
                  <a:pt x="0" y="0"/>
                </a:lnTo>
                <a:close/>
              </a:path>
            </a:pathLst>
          </a:custGeom>
          <a:blipFill>
            <a:blip r:embed="rId12"/>
            <a:stretch>
              <a:fillRect l="0" t="-71" r="0" b="-71"/>
            </a:stretch>
          </a:blipFill>
        </p:spPr>
      </p:sp>
      <p:sp>
        <p:nvSpPr>
          <p:cNvPr name="Freeform 11" id="11"/>
          <p:cNvSpPr/>
          <p:nvPr/>
        </p:nvSpPr>
        <p:spPr>
          <a:xfrm flipH="false" flipV="false" rot="0">
            <a:off x="11687267" y="3339147"/>
            <a:ext cx="7445639" cy="2940889"/>
          </a:xfrm>
          <a:custGeom>
            <a:avLst/>
            <a:gdLst/>
            <a:ahLst/>
            <a:cxnLst/>
            <a:rect r="r" b="b" t="t" l="l"/>
            <a:pathLst>
              <a:path h="2940889" w="7445639">
                <a:moveTo>
                  <a:pt x="0" y="0"/>
                </a:moveTo>
                <a:lnTo>
                  <a:pt x="7445639" y="0"/>
                </a:lnTo>
                <a:lnTo>
                  <a:pt x="7445639" y="2940889"/>
                </a:lnTo>
                <a:lnTo>
                  <a:pt x="0" y="2940889"/>
                </a:lnTo>
                <a:lnTo>
                  <a:pt x="0" y="0"/>
                </a:lnTo>
                <a:close/>
              </a:path>
            </a:pathLst>
          </a:custGeom>
          <a:blipFill>
            <a:blip r:embed="rId13"/>
            <a:stretch>
              <a:fillRect l="0" t="-52" r="0" b="-52"/>
            </a:stretch>
          </a:blipFill>
        </p:spPr>
      </p:sp>
      <p:grpSp>
        <p:nvGrpSpPr>
          <p:cNvPr name="Group 12" id="12"/>
          <p:cNvGrpSpPr/>
          <p:nvPr/>
        </p:nvGrpSpPr>
        <p:grpSpPr>
          <a:xfrm rot="0">
            <a:off x="11897812" y="3339147"/>
            <a:ext cx="6062377" cy="2941320"/>
            <a:chOff x="0" y="0"/>
            <a:chExt cx="8083170" cy="3921760"/>
          </a:xfrm>
        </p:grpSpPr>
        <p:sp>
          <p:nvSpPr>
            <p:cNvPr name="Freeform 13" id="13"/>
            <p:cNvSpPr/>
            <p:nvPr/>
          </p:nvSpPr>
          <p:spPr>
            <a:xfrm flipH="false" flipV="false" rot="0">
              <a:off x="0" y="0"/>
              <a:ext cx="8083169" cy="3921760"/>
            </a:xfrm>
            <a:custGeom>
              <a:avLst/>
              <a:gdLst/>
              <a:ahLst/>
              <a:cxnLst/>
              <a:rect r="r" b="b" t="t" l="l"/>
              <a:pathLst>
                <a:path h="3921760" w="8083169">
                  <a:moveTo>
                    <a:pt x="0" y="0"/>
                  </a:moveTo>
                  <a:lnTo>
                    <a:pt x="8083169" y="0"/>
                  </a:lnTo>
                  <a:lnTo>
                    <a:pt x="8083169" y="3921760"/>
                  </a:lnTo>
                  <a:lnTo>
                    <a:pt x="0" y="3921760"/>
                  </a:lnTo>
                  <a:close/>
                </a:path>
              </a:pathLst>
            </a:custGeom>
            <a:solidFill>
              <a:srgbClr val="000000">
                <a:alpha val="0"/>
              </a:srgbClr>
            </a:solidFill>
          </p:spPr>
        </p:sp>
        <p:sp>
          <p:nvSpPr>
            <p:cNvPr name="TextBox 14" id="14"/>
            <p:cNvSpPr txBox="true"/>
            <p:nvPr/>
          </p:nvSpPr>
          <p:spPr>
            <a:xfrm>
              <a:off x="0" y="-66675"/>
              <a:ext cx="8083170" cy="3988435"/>
            </a:xfrm>
            <a:prstGeom prst="rect">
              <a:avLst/>
            </a:prstGeom>
          </p:spPr>
          <p:txBody>
            <a:bodyPr anchor="t" rtlCol="false" tIns="0" lIns="0" bIns="0" rIns="0"/>
            <a:lstStyle/>
            <a:p>
              <a:pPr algn="l">
                <a:lnSpc>
                  <a:spcPts val="8630"/>
                </a:lnSpc>
              </a:pPr>
              <a:r>
                <a:rPr lang="en-US" sz="8000" spc="-1185">
                  <a:solidFill>
                    <a:srgbClr val="031F5A"/>
                  </a:solidFill>
                  <a:latin typeface="Times New Roman"/>
                  <a:ea typeface="Times New Roman"/>
                  <a:cs typeface="Times New Roman"/>
                  <a:sym typeface="Times New Roman"/>
                </a:rPr>
                <a:t>HOW  IT  IS  DONE</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16262337" y="7743631"/>
            <a:ext cx="2026285" cy="2543810"/>
          </a:xfrm>
          <a:custGeom>
            <a:avLst/>
            <a:gdLst/>
            <a:ahLst/>
            <a:cxnLst/>
            <a:rect r="r" b="b" t="t" l="l"/>
            <a:pathLst>
              <a:path h="2543810" w="2026285">
                <a:moveTo>
                  <a:pt x="0" y="0"/>
                </a:moveTo>
                <a:lnTo>
                  <a:pt x="2026285" y="0"/>
                </a:lnTo>
                <a:lnTo>
                  <a:pt x="2026285" y="2543810"/>
                </a:lnTo>
                <a:lnTo>
                  <a:pt x="0" y="2543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32995" y="7197350"/>
            <a:ext cx="711835" cy="372110"/>
          </a:xfrm>
          <a:custGeom>
            <a:avLst/>
            <a:gdLst/>
            <a:ahLst/>
            <a:cxnLst/>
            <a:rect r="r" b="b" t="t" l="l"/>
            <a:pathLst>
              <a:path h="372110" w="711835">
                <a:moveTo>
                  <a:pt x="0" y="0"/>
                </a:moveTo>
                <a:lnTo>
                  <a:pt x="711835" y="0"/>
                </a:lnTo>
                <a:lnTo>
                  <a:pt x="711835" y="372110"/>
                </a:lnTo>
                <a:lnTo>
                  <a:pt x="0" y="372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373801" y="8167924"/>
            <a:ext cx="247015" cy="563880"/>
          </a:xfrm>
          <a:custGeom>
            <a:avLst/>
            <a:gdLst/>
            <a:ahLst/>
            <a:cxnLst/>
            <a:rect r="r" b="b" t="t" l="l"/>
            <a:pathLst>
              <a:path h="563880" w="247015">
                <a:moveTo>
                  <a:pt x="0" y="0"/>
                </a:moveTo>
                <a:lnTo>
                  <a:pt x="247015" y="0"/>
                </a:lnTo>
                <a:lnTo>
                  <a:pt x="247015" y="563880"/>
                </a:lnTo>
                <a:lnTo>
                  <a:pt x="0" y="5638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329256" y="8835131"/>
            <a:ext cx="80645" cy="309880"/>
            <a:chOff x="0" y="0"/>
            <a:chExt cx="107527" cy="413173"/>
          </a:xfrm>
        </p:grpSpPr>
        <p:sp>
          <p:nvSpPr>
            <p:cNvPr name="Freeform 7" id="7"/>
            <p:cNvSpPr/>
            <p:nvPr/>
          </p:nvSpPr>
          <p:spPr>
            <a:xfrm flipH="false" flipV="false" rot="0">
              <a:off x="0" y="0"/>
              <a:ext cx="107061" cy="413004"/>
            </a:xfrm>
            <a:custGeom>
              <a:avLst/>
              <a:gdLst/>
              <a:ahLst/>
              <a:cxnLst/>
              <a:rect r="r" b="b" t="t" l="l"/>
              <a:pathLst>
                <a:path h="413004" w="107061">
                  <a:moveTo>
                    <a:pt x="43561" y="413004"/>
                  </a:moveTo>
                  <a:lnTo>
                    <a:pt x="26543" y="409575"/>
                  </a:lnTo>
                  <a:lnTo>
                    <a:pt x="12700" y="400304"/>
                  </a:lnTo>
                  <a:lnTo>
                    <a:pt x="3429" y="386461"/>
                  </a:lnTo>
                  <a:lnTo>
                    <a:pt x="0" y="369443"/>
                  </a:lnTo>
                  <a:lnTo>
                    <a:pt x="889" y="303022"/>
                  </a:lnTo>
                  <a:lnTo>
                    <a:pt x="3429" y="236474"/>
                  </a:lnTo>
                  <a:lnTo>
                    <a:pt x="7620" y="170053"/>
                  </a:lnTo>
                  <a:lnTo>
                    <a:pt x="13462" y="103759"/>
                  </a:lnTo>
                  <a:lnTo>
                    <a:pt x="20828" y="37846"/>
                  </a:lnTo>
                  <a:lnTo>
                    <a:pt x="69215" y="0"/>
                  </a:lnTo>
                  <a:lnTo>
                    <a:pt x="85725" y="5461"/>
                  </a:lnTo>
                  <a:lnTo>
                    <a:pt x="98298" y="16383"/>
                  </a:lnTo>
                  <a:lnTo>
                    <a:pt x="105791" y="31242"/>
                  </a:lnTo>
                  <a:lnTo>
                    <a:pt x="107061" y="48514"/>
                  </a:lnTo>
                  <a:lnTo>
                    <a:pt x="99822" y="112268"/>
                  </a:lnTo>
                  <a:lnTo>
                    <a:pt x="94234" y="176403"/>
                  </a:lnTo>
                  <a:lnTo>
                    <a:pt x="90170" y="240665"/>
                  </a:lnTo>
                  <a:lnTo>
                    <a:pt x="87757" y="305054"/>
                  </a:lnTo>
                  <a:lnTo>
                    <a:pt x="86995" y="369316"/>
                  </a:lnTo>
                  <a:lnTo>
                    <a:pt x="83566" y="386207"/>
                  </a:lnTo>
                  <a:lnTo>
                    <a:pt x="74295" y="400050"/>
                  </a:lnTo>
                  <a:lnTo>
                    <a:pt x="60452" y="409448"/>
                  </a:lnTo>
                  <a:lnTo>
                    <a:pt x="43434" y="412877"/>
                  </a:lnTo>
                  <a:close/>
                </a:path>
              </a:pathLst>
            </a:custGeom>
            <a:solidFill>
              <a:srgbClr val="38D5FF">
                <a:alpha val="9412"/>
              </a:srgbClr>
            </a:solidFill>
          </p:spPr>
        </p:sp>
      </p:grpSp>
      <p:sp>
        <p:nvSpPr>
          <p:cNvPr name="Freeform 8" id="8"/>
          <p:cNvSpPr/>
          <p:nvPr/>
        </p:nvSpPr>
        <p:spPr>
          <a:xfrm flipH="false" flipV="false" rot="0">
            <a:off x="15250845" y="7143267"/>
            <a:ext cx="3037205" cy="3136900"/>
          </a:xfrm>
          <a:custGeom>
            <a:avLst/>
            <a:gdLst/>
            <a:ahLst/>
            <a:cxnLst/>
            <a:rect r="r" b="b" t="t" l="l"/>
            <a:pathLst>
              <a:path h="3136900" w="3037205">
                <a:moveTo>
                  <a:pt x="0" y="0"/>
                </a:moveTo>
                <a:lnTo>
                  <a:pt x="3037205" y="0"/>
                </a:lnTo>
                <a:lnTo>
                  <a:pt x="3037205" y="3136900"/>
                </a:lnTo>
                <a:lnTo>
                  <a:pt x="0" y="31369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961845" y="788068"/>
            <a:ext cx="12268199" cy="3438524"/>
          </a:xfrm>
          <a:custGeom>
            <a:avLst/>
            <a:gdLst/>
            <a:ahLst/>
            <a:cxnLst/>
            <a:rect r="r" b="b" t="t" l="l"/>
            <a:pathLst>
              <a:path h="3438524" w="12268199">
                <a:moveTo>
                  <a:pt x="0" y="0"/>
                </a:moveTo>
                <a:lnTo>
                  <a:pt x="12268199" y="0"/>
                </a:lnTo>
                <a:lnTo>
                  <a:pt x="12268199" y="3438524"/>
                </a:lnTo>
                <a:lnTo>
                  <a:pt x="0" y="3438524"/>
                </a:lnTo>
                <a:lnTo>
                  <a:pt x="0" y="0"/>
                </a:lnTo>
                <a:close/>
              </a:path>
            </a:pathLst>
          </a:custGeom>
          <a:blipFill>
            <a:blip r:embed="rId11"/>
            <a:stretch>
              <a:fillRect l="-80" t="0" r="-80" b="0"/>
            </a:stretch>
          </a:blipFill>
        </p:spPr>
      </p:sp>
      <p:sp>
        <p:nvSpPr>
          <p:cNvPr name="Freeform 10" id="10"/>
          <p:cNvSpPr/>
          <p:nvPr/>
        </p:nvSpPr>
        <p:spPr>
          <a:xfrm flipH="false" flipV="false" rot="0">
            <a:off x="1028700" y="5143500"/>
            <a:ext cx="12201524" cy="2971799"/>
          </a:xfrm>
          <a:custGeom>
            <a:avLst/>
            <a:gdLst/>
            <a:ahLst/>
            <a:cxnLst/>
            <a:rect r="r" b="b" t="t" l="l"/>
            <a:pathLst>
              <a:path h="2971799" w="12201524">
                <a:moveTo>
                  <a:pt x="0" y="0"/>
                </a:moveTo>
                <a:lnTo>
                  <a:pt x="12201524" y="0"/>
                </a:lnTo>
                <a:lnTo>
                  <a:pt x="12201524" y="2971799"/>
                </a:lnTo>
                <a:lnTo>
                  <a:pt x="0" y="2971799"/>
                </a:lnTo>
                <a:lnTo>
                  <a:pt x="0" y="0"/>
                </a:lnTo>
                <a:close/>
              </a:path>
            </a:pathLst>
          </a:custGeom>
          <a:blipFill>
            <a:blip r:embed="rId12"/>
            <a:stretch>
              <a:fillRect l="0" t="-243" r="0" b="-243"/>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4" id="4"/>
          <p:cNvSpPr/>
          <p:nvPr/>
        </p:nvSpPr>
        <p:spPr>
          <a:xfrm flipH="false" flipV="false" rot="0">
            <a:off x="1030899" y="825047"/>
            <a:ext cx="633730" cy="152400"/>
          </a:xfrm>
          <a:custGeom>
            <a:avLst/>
            <a:gdLst/>
            <a:ahLst/>
            <a:cxnLst/>
            <a:rect r="r" b="b" t="t" l="l"/>
            <a:pathLst>
              <a:path h="152400" w="633730">
                <a:moveTo>
                  <a:pt x="0" y="0"/>
                </a:moveTo>
                <a:lnTo>
                  <a:pt x="633730" y="0"/>
                </a:lnTo>
                <a:lnTo>
                  <a:pt x="633730" y="152400"/>
                </a:lnTo>
                <a:lnTo>
                  <a:pt x="0" y="152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45" y="2920083"/>
            <a:ext cx="18287999" cy="4972221"/>
          </a:xfrm>
          <a:custGeom>
            <a:avLst/>
            <a:gdLst/>
            <a:ahLst/>
            <a:cxnLst/>
            <a:rect r="r" b="b" t="t" l="l"/>
            <a:pathLst>
              <a:path h="4972221" w="18287999">
                <a:moveTo>
                  <a:pt x="0" y="0"/>
                </a:moveTo>
                <a:lnTo>
                  <a:pt x="18287999" y="0"/>
                </a:lnTo>
                <a:lnTo>
                  <a:pt x="18287999" y="4972220"/>
                </a:lnTo>
                <a:lnTo>
                  <a:pt x="0" y="4972220"/>
                </a:lnTo>
                <a:lnTo>
                  <a:pt x="0" y="0"/>
                </a:lnTo>
                <a:close/>
              </a:path>
            </a:pathLst>
          </a:custGeom>
          <a:blipFill>
            <a:blip r:embed="rId5"/>
            <a:stretch>
              <a:fillRect l="-7128" t="-26" r="-7128" b="0"/>
            </a:stretch>
          </a:blipFill>
        </p:spPr>
      </p:sp>
      <p:grpSp>
        <p:nvGrpSpPr>
          <p:cNvPr name="Group 6" id="6"/>
          <p:cNvGrpSpPr/>
          <p:nvPr/>
        </p:nvGrpSpPr>
        <p:grpSpPr>
          <a:xfrm rot="0">
            <a:off x="1016000" y="3181392"/>
            <a:ext cx="4394835" cy="1245235"/>
            <a:chOff x="0" y="0"/>
            <a:chExt cx="5859780" cy="1660313"/>
          </a:xfrm>
        </p:grpSpPr>
        <p:sp>
          <p:nvSpPr>
            <p:cNvPr name="Freeform 7" id="7"/>
            <p:cNvSpPr/>
            <p:nvPr/>
          </p:nvSpPr>
          <p:spPr>
            <a:xfrm flipH="false" flipV="false" rot="0">
              <a:off x="0" y="0"/>
              <a:ext cx="5859780" cy="1660313"/>
            </a:xfrm>
            <a:custGeom>
              <a:avLst/>
              <a:gdLst/>
              <a:ahLst/>
              <a:cxnLst/>
              <a:rect r="r" b="b" t="t" l="l"/>
              <a:pathLst>
                <a:path h="1660313" w="5859780">
                  <a:moveTo>
                    <a:pt x="0" y="0"/>
                  </a:moveTo>
                  <a:lnTo>
                    <a:pt x="5859780" y="0"/>
                  </a:lnTo>
                  <a:lnTo>
                    <a:pt x="5859780" y="1660313"/>
                  </a:lnTo>
                  <a:lnTo>
                    <a:pt x="0" y="1660313"/>
                  </a:lnTo>
                  <a:close/>
                </a:path>
              </a:pathLst>
            </a:custGeom>
            <a:solidFill>
              <a:srgbClr val="000000">
                <a:alpha val="0"/>
              </a:srgbClr>
            </a:solidFill>
          </p:spPr>
        </p:sp>
        <p:sp>
          <p:nvSpPr>
            <p:cNvPr name="TextBox 8" id="8"/>
            <p:cNvSpPr txBox="true"/>
            <p:nvPr/>
          </p:nvSpPr>
          <p:spPr>
            <a:xfrm>
              <a:off x="0" y="-9525"/>
              <a:ext cx="5859780" cy="1669838"/>
            </a:xfrm>
            <a:prstGeom prst="rect">
              <a:avLst/>
            </a:prstGeom>
          </p:spPr>
          <p:txBody>
            <a:bodyPr anchor="t" rtlCol="false" tIns="0" lIns="0" bIns="0" rIns="0"/>
            <a:lstStyle/>
            <a:p>
              <a:pPr algn="l">
                <a:lnSpc>
                  <a:spcPts val="9600"/>
                </a:lnSpc>
              </a:pPr>
              <a:r>
                <a:rPr lang="en-US" sz="8000" spc="-1125">
                  <a:solidFill>
                    <a:srgbClr val="FFFFFF"/>
                  </a:solidFill>
                  <a:latin typeface="Trebuchet MS"/>
                  <a:ea typeface="Trebuchet MS"/>
                  <a:cs typeface="Trebuchet MS"/>
                  <a:sym typeface="Trebuchet MS"/>
                </a:rPr>
                <a:t>TOOLS USED</a:t>
              </a:r>
            </a:p>
          </p:txBody>
        </p:sp>
      </p:grpSp>
      <p:sp>
        <p:nvSpPr>
          <p:cNvPr name="Freeform 9" id="9"/>
          <p:cNvSpPr/>
          <p:nvPr/>
        </p:nvSpPr>
        <p:spPr>
          <a:xfrm flipH="false" flipV="false" rot="0">
            <a:off x="13220409" y="2070509"/>
            <a:ext cx="5067935" cy="3066415"/>
          </a:xfrm>
          <a:custGeom>
            <a:avLst/>
            <a:gdLst/>
            <a:ahLst/>
            <a:cxnLst/>
            <a:rect r="r" b="b" t="t" l="l"/>
            <a:pathLst>
              <a:path h="3066415" w="5067935">
                <a:moveTo>
                  <a:pt x="0" y="0"/>
                </a:moveTo>
                <a:lnTo>
                  <a:pt x="5067935" y="0"/>
                </a:lnTo>
                <a:lnTo>
                  <a:pt x="5067935" y="3066415"/>
                </a:lnTo>
                <a:lnTo>
                  <a:pt x="0" y="30664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282472" y="2975838"/>
            <a:ext cx="4557852" cy="4546600"/>
          </a:xfrm>
          <a:custGeom>
            <a:avLst/>
            <a:gdLst/>
            <a:ahLst/>
            <a:cxnLst/>
            <a:rect r="r" b="b" t="t" l="l"/>
            <a:pathLst>
              <a:path h="4546600" w="4557852">
                <a:moveTo>
                  <a:pt x="0" y="0"/>
                </a:moveTo>
                <a:lnTo>
                  <a:pt x="4557852" y="0"/>
                </a:lnTo>
                <a:lnTo>
                  <a:pt x="4557852" y="4546600"/>
                </a:lnTo>
                <a:lnTo>
                  <a:pt x="0" y="4546600"/>
                </a:lnTo>
                <a:lnTo>
                  <a:pt x="0" y="0"/>
                </a:lnTo>
                <a:close/>
              </a:path>
            </a:pathLst>
          </a:custGeom>
          <a:blipFill>
            <a:blip r:embed="rId8"/>
            <a:stretch>
              <a:fillRect l="-33" t="0" r="-33" b="0"/>
            </a:stretch>
          </a:blipFill>
        </p:spPr>
      </p:sp>
      <p:sp>
        <p:nvSpPr>
          <p:cNvPr name="Freeform 11" id="11"/>
          <p:cNvSpPr/>
          <p:nvPr/>
        </p:nvSpPr>
        <p:spPr>
          <a:xfrm flipH="false" flipV="false" rot="0">
            <a:off x="13344015" y="3028594"/>
            <a:ext cx="4434840" cy="4432300"/>
          </a:xfrm>
          <a:custGeom>
            <a:avLst/>
            <a:gdLst/>
            <a:ahLst/>
            <a:cxnLst/>
            <a:rect r="r" b="b" t="t" l="l"/>
            <a:pathLst>
              <a:path h="4432300" w="4434840">
                <a:moveTo>
                  <a:pt x="0" y="0"/>
                </a:moveTo>
                <a:lnTo>
                  <a:pt x="4434840" y="0"/>
                </a:lnTo>
                <a:lnTo>
                  <a:pt x="4434840" y="4432300"/>
                </a:lnTo>
                <a:lnTo>
                  <a:pt x="0" y="44323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3455084" y="3146125"/>
            <a:ext cx="4212626" cy="4201920"/>
          </a:xfrm>
          <a:custGeom>
            <a:avLst/>
            <a:gdLst/>
            <a:ahLst/>
            <a:cxnLst/>
            <a:rect r="r" b="b" t="t" l="l"/>
            <a:pathLst>
              <a:path h="4201920" w="4212626">
                <a:moveTo>
                  <a:pt x="0" y="0"/>
                </a:moveTo>
                <a:lnTo>
                  <a:pt x="4212626" y="0"/>
                </a:lnTo>
                <a:lnTo>
                  <a:pt x="4212626" y="4201920"/>
                </a:lnTo>
                <a:lnTo>
                  <a:pt x="0" y="4201920"/>
                </a:lnTo>
                <a:lnTo>
                  <a:pt x="0" y="0"/>
                </a:lnTo>
                <a:close/>
              </a:path>
            </a:pathLst>
          </a:custGeom>
          <a:blipFill>
            <a:blip r:embed="rId11"/>
            <a:stretch>
              <a:fillRect l="0" t="-43" r="0" b="-43"/>
            </a:stretch>
          </a:blipFill>
        </p:spPr>
      </p:sp>
      <p:grpSp>
        <p:nvGrpSpPr>
          <p:cNvPr name="Group 13" id="13"/>
          <p:cNvGrpSpPr/>
          <p:nvPr/>
        </p:nvGrpSpPr>
        <p:grpSpPr>
          <a:xfrm rot="0">
            <a:off x="7569612" y="3194437"/>
            <a:ext cx="378460" cy="4109402"/>
            <a:chOff x="0" y="0"/>
            <a:chExt cx="504613" cy="5479203"/>
          </a:xfrm>
        </p:grpSpPr>
        <p:sp>
          <p:nvSpPr>
            <p:cNvPr name="Freeform 14" id="14"/>
            <p:cNvSpPr/>
            <p:nvPr/>
          </p:nvSpPr>
          <p:spPr>
            <a:xfrm flipH="false" flipV="false" rot="0">
              <a:off x="0" y="4932111"/>
              <a:ext cx="503809" cy="546772"/>
            </a:xfrm>
            <a:custGeom>
              <a:avLst/>
              <a:gdLst/>
              <a:ahLst/>
              <a:cxnLst/>
              <a:rect r="r" b="b" t="t" l="l"/>
              <a:pathLst>
                <a:path h="546772" w="503809">
                  <a:moveTo>
                    <a:pt x="503809" y="0"/>
                  </a:moveTo>
                  <a:lnTo>
                    <a:pt x="0" y="0"/>
                  </a:lnTo>
                  <a:lnTo>
                    <a:pt x="0" y="546772"/>
                  </a:lnTo>
                  <a:lnTo>
                    <a:pt x="503809" y="546772"/>
                  </a:lnTo>
                  <a:lnTo>
                    <a:pt x="503809" y="0"/>
                  </a:lnTo>
                  <a:close/>
                </a:path>
              </a:pathLst>
            </a:custGeom>
            <a:solidFill>
              <a:srgbClr val="006BCC"/>
            </a:solidFill>
          </p:spPr>
        </p:sp>
        <p:sp>
          <p:nvSpPr>
            <p:cNvPr name="Freeform 15" id="15"/>
            <p:cNvSpPr/>
            <p:nvPr/>
          </p:nvSpPr>
          <p:spPr>
            <a:xfrm flipH="false" flipV="false" rot="0">
              <a:off x="0" y="3720723"/>
              <a:ext cx="503809" cy="546772"/>
            </a:xfrm>
            <a:custGeom>
              <a:avLst/>
              <a:gdLst/>
              <a:ahLst/>
              <a:cxnLst/>
              <a:rect r="r" b="b" t="t" l="l"/>
              <a:pathLst>
                <a:path h="546772" w="503809">
                  <a:moveTo>
                    <a:pt x="503809" y="0"/>
                  </a:moveTo>
                  <a:lnTo>
                    <a:pt x="0" y="0"/>
                  </a:lnTo>
                  <a:lnTo>
                    <a:pt x="0" y="546772"/>
                  </a:lnTo>
                  <a:lnTo>
                    <a:pt x="503809" y="546772"/>
                  </a:lnTo>
                  <a:lnTo>
                    <a:pt x="503809" y="0"/>
                  </a:lnTo>
                  <a:close/>
                </a:path>
              </a:pathLst>
            </a:custGeom>
            <a:solidFill>
              <a:srgbClr val="006BCC"/>
            </a:solidFill>
          </p:spPr>
        </p:sp>
        <p:sp>
          <p:nvSpPr>
            <p:cNvPr name="Freeform 16" id="16"/>
            <p:cNvSpPr/>
            <p:nvPr/>
          </p:nvSpPr>
          <p:spPr>
            <a:xfrm flipH="false" flipV="false" rot="0">
              <a:off x="0" y="2509196"/>
              <a:ext cx="503809" cy="546772"/>
            </a:xfrm>
            <a:custGeom>
              <a:avLst/>
              <a:gdLst/>
              <a:ahLst/>
              <a:cxnLst/>
              <a:rect r="r" b="b" t="t" l="l"/>
              <a:pathLst>
                <a:path h="546772" w="503809">
                  <a:moveTo>
                    <a:pt x="503809" y="0"/>
                  </a:moveTo>
                  <a:lnTo>
                    <a:pt x="0" y="0"/>
                  </a:lnTo>
                  <a:lnTo>
                    <a:pt x="0" y="546772"/>
                  </a:lnTo>
                  <a:lnTo>
                    <a:pt x="503809" y="546772"/>
                  </a:lnTo>
                  <a:lnTo>
                    <a:pt x="503809" y="0"/>
                  </a:lnTo>
                  <a:close/>
                </a:path>
              </a:pathLst>
            </a:custGeom>
            <a:solidFill>
              <a:srgbClr val="006BCC"/>
            </a:solidFill>
          </p:spPr>
        </p:sp>
        <p:sp>
          <p:nvSpPr>
            <p:cNvPr name="Freeform 17" id="17"/>
            <p:cNvSpPr/>
            <p:nvPr/>
          </p:nvSpPr>
          <p:spPr>
            <a:xfrm flipH="false" flipV="false" rot="0">
              <a:off x="0" y="1207391"/>
              <a:ext cx="503809" cy="546772"/>
            </a:xfrm>
            <a:custGeom>
              <a:avLst/>
              <a:gdLst/>
              <a:ahLst/>
              <a:cxnLst/>
              <a:rect r="r" b="b" t="t" l="l"/>
              <a:pathLst>
                <a:path h="546772" w="503809">
                  <a:moveTo>
                    <a:pt x="503809" y="0"/>
                  </a:moveTo>
                  <a:lnTo>
                    <a:pt x="0" y="0"/>
                  </a:lnTo>
                  <a:lnTo>
                    <a:pt x="0" y="546772"/>
                  </a:lnTo>
                  <a:lnTo>
                    <a:pt x="503809" y="546772"/>
                  </a:lnTo>
                  <a:lnTo>
                    <a:pt x="503809" y="0"/>
                  </a:lnTo>
                  <a:close/>
                </a:path>
              </a:pathLst>
            </a:custGeom>
            <a:solidFill>
              <a:srgbClr val="006BCC"/>
            </a:solidFill>
          </p:spPr>
        </p:sp>
        <p:sp>
          <p:nvSpPr>
            <p:cNvPr name="Freeform 18" id="18"/>
            <p:cNvSpPr/>
            <p:nvPr/>
          </p:nvSpPr>
          <p:spPr>
            <a:xfrm flipH="false" flipV="false" rot="0">
              <a:off x="0" y="0"/>
              <a:ext cx="503809" cy="546772"/>
            </a:xfrm>
            <a:custGeom>
              <a:avLst/>
              <a:gdLst/>
              <a:ahLst/>
              <a:cxnLst/>
              <a:rect r="r" b="b" t="t" l="l"/>
              <a:pathLst>
                <a:path h="546772" w="503809">
                  <a:moveTo>
                    <a:pt x="503809" y="0"/>
                  </a:moveTo>
                  <a:lnTo>
                    <a:pt x="0" y="0"/>
                  </a:lnTo>
                  <a:lnTo>
                    <a:pt x="0" y="546772"/>
                  </a:lnTo>
                  <a:lnTo>
                    <a:pt x="503809" y="546772"/>
                  </a:lnTo>
                  <a:lnTo>
                    <a:pt x="503809" y="0"/>
                  </a:lnTo>
                  <a:close/>
                </a:path>
              </a:pathLst>
            </a:custGeom>
            <a:solidFill>
              <a:srgbClr val="006BCC"/>
            </a:solidFill>
          </p:spPr>
        </p:sp>
      </p:grpSp>
      <p:grpSp>
        <p:nvGrpSpPr>
          <p:cNvPr name="Group 19" id="19"/>
          <p:cNvGrpSpPr/>
          <p:nvPr/>
        </p:nvGrpSpPr>
        <p:grpSpPr>
          <a:xfrm rot="0">
            <a:off x="10106849" y="2679848"/>
            <a:ext cx="3639820" cy="4083474"/>
            <a:chOff x="0" y="0"/>
            <a:chExt cx="4853093" cy="5444632"/>
          </a:xfrm>
        </p:grpSpPr>
        <p:sp>
          <p:nvSpPr>
            <p:cNvPr name="Freeform 20" id="20"/>
            <p:cNvSpPr/>
            <p:nvPr/>
          </p:nvSpPr>
          <p:spPr>
            <a:xfrm flipH="false" flipV="false" rot="0">
              <a:off x="0" y="0"/>
              <a:ext cx="4853093" cy="5444632"/>
            </a:xfrm>
            <a:custGeom>
              <a:avLst/>
              <a:gdLst/>
              <a:ahLst/>
              <a:cxnLst/>
              <a:rect r="r" b="b" t="t" l="l"/>
              <a:pathLst>
                <a:path h="5444632" w="4853093">
                  <a:moveTo>
                    <a:pt x="0" y="0"/>
                  </a:moveTo>
                  <a:lnTo>
                    <a:pt x="4853093" y="0"/>
                  </a:lnTo>
                  <a:lnTo>
                    <a:pt x="4853093" y="5444632"/>
                  </a:lnTo>
                  <a:lnTo>
                    <a:pt x="0" y="5444632"/>
                  </a:lnTo>
                  <a:close/>
                </a:path>
              </a:pathLst>
            </a:custGeom>
            <a:solidFill>
              <a:srgbClr val="000000">
                <a:alpha val="0"/>
              </a:srgbClr>
            </a:solidFill>
          </p:spPr>
        </p:sp>
        <p:sp>
          <p:nvSpPr>
            <p:cNvPr name="TextBox 21" id="21"/>
            <p:cNvSpPr txBox="true"/>
            <p:nvPr/>
          </p:nvSpPr>
          <p:spPr>
            <a:xfrm>
              <a:off x="0" y="-9525"/>
              <a:ext cx="4853093" cy="5454157"/>
            </a:xfrm>
            <a:prstGeom prst="rect">
              <a:avLst/>
            </a:prstGeom>
          </p:spPr>
          <p:txBody>
            <a:bodyPr anchor="t" rtlCol="false" tIns="0" lIns="0" bIns="0" rIns="0"/>
            <a:lstStyle/>
            <a:p>
              <a:pPr algn="l">
                <a:lnSpc>
                  <a:spcPts val="3719"/>
                </a:lnSpc>
              </a:pPr>
            </a:p>
          </p:txBody>
        </p:sp>
      </p:grpSp>
      <p:grpSp>
        <p:nvGrpSpPr>
          <p:cNvPr name="Group 22" id="22"/>
          <p:cNvGrpSpPr/>
          <p:nvPr/>
        </p:nvGrpSpPr>
        <p:grpSpPr>
          <a:xfrm rot="0">
            <a:off x="8282059" y="3194437"/>
            <a:ext cx="4250690" cy="4530504"/>
            <a:chOff x="0" y="0"/>
            <a:chExt cx="5667587" cy="6040672"/>
          </a:xfrm>
        </p:grpSpPr>
        <p:sp>
          <p:nvSpPr>
            <p:cNvPr name="Freeform 23" id="23"/>
            <p:cNvSpPr/>
            <p:nvPr/>
          </p:nvSpPr>
          <p:spPr>
            <a:xfrm flipH="false" flipV="false" rot="0">
              <a:off x="0" y="0"/>
              <a:ext cx="5667587" cy="6040672"/>
            </a:xfrm>
            <a:custGeom>
              <a:avLst/>
              <a:gdLst/>
              <a:ahLst/>
              <a:cxnLst/>
              <a:rect r="r" b="b" t="t" l="l"/>
              <a:pathLst>
                <a:path h="6040672" w="5667587">
                  <a:moveTo>
                    <a:pt x="0" y="0"/>
                  </a:moveTo>
                  <a:lnTo>
                    <a:pt x="5667587" y="0"/>
                  </a:lnTo>
                  <a:lnTo>
                    <a:pt x="5667587" y="6040672"/>
                  </a:lnTo>
                  <a:lnTo>
                    <a:pt x="0" y="6040672"/>
                  </a:lnTo>
                  <a:close/>
                </a:path>
              </a:pathLst>
            </a:custGeom>
            <a:solidFill>
              <a:srgbClr val="000000">
                <a:alpha val="0"/>
              </a:srgbClr>
            </a:solidFill>
          </p:spPr>
        </p:sp>
        <p:sp>
          <p:nvSpPr>
            <p:cNvPr name="TextBox 24" id="24"/>
            <p:cNvSpPr txBox="true"/>
            <p:nvPr/>
          </p:nvSpPr>
          <p:spPr>
            <a:xfrm>
              <a:off x="0" y="-9525"/>
              <a:ext cx="5667587" cy="6050197"/>
            </a:xfrm>
            <a:prstGeom prst="rect">
              <a:avLst/>
            </a:prstGeom>
          </p:spPr>
          <p:txBody>
            <a:bodyPr anchor="t" rtlCol="false" tIns="0" lIns="0" bIns="0" rIns="0"/>
            <a:lstStyle/>
            <a:p>
              <a:pPr algn="l">
                <a:lnSpc>
                  <a:spcPts val="3719"/>
                </a:lnSpc>
              </a:pPr>
              <a:r>
                <a:rPr lang="en-US" sz="3099" spc="77">
                  <a:solidFill>
                    <a:srgbClr val="FFFFFF"/>
                  </a:solidFill>
                  <a:latin typeface="Lucida Console"/>
                  <a:ea typeface="Lucida Console"/>
                  <a:cs typeface="Lucida Console"/>
                  <a:sym typeface="Lucida Console"/>
                </a:rPr>
                <a:t>Kali Linux</a:t>
              </a:r>
            </a:p>
            <a:p>
              <a:pPr algn="l">
                <a:lnSpc>
                  <a:spcPts val="3719"/>
                </a:lnSpc>
              </a:pPr>
            </a:p>
            <a:p>
              <a:pPr algn="l">
                <a:lnSpc>
                  <a:spcPts val="3719"/>
                </a:lnSpc>
              </a:pPr>
              <a:r>
                <a:rPr lang="en-US" sz="3099" spc="77">
                  <a:solidFill>
                    <a:srgbClr val="FFFFFF"/>
                  </a:solidFill>
                  <a:latin typeface="Lucida Console"/>
                  <a:ea typeface="Lucida Console"/>
                  <a:cs typeface="Lucida Console"/>
                  <a:sym typeface="Lucida Console"/>
                </a:rPr>
                <a:t>Wireshark</a:t>
              </a:r>
            </a:p>
            <a:p>
              <a:pPr algn="l">
                <a:lnSpc>
                  <a:spcPts val="3719"/>
                </a:lnSpc>
              </a:pPr>
            </a:p>
            <a:p>
              <a:pPr algn="l">
                <a:lnSpc>
                  <a:spcPts val="3719"/>
                </a:lnSpc>
              </a:pPr>
              <a:r>
                <a:rPr lang="en-US" sz="3099" spc="77">
                  <a:solidFill>
                    <a:srgbClr val="FFFFFF"/>
                  </a:solidFill>
                  <a:latin typeface="Lucida Console"/>
                  <a:ea typeface="Lucida Console"/>
                  <a:cs typeface="Lucida Console"/>
                  <a:sym typeface="Lucida Console"/>
                </a:rPr>
                <a:t>Windows (Victim)</a:t>
              </a:r>
            </a:p>
            <a:p>
              <a:pPr algn="l">
                <a:lnSpc>
                  <a:spcPts val="3719"/>
                </a:lnSpc>
              </a:pPr>
            </a:p>
            <a:p>
              <a:pPr algn="l">
                <a:lnSpc>
                  <a:spcPts val="3719"/>
                </a:lnSpc>
              </a:pPr>
              <a:r>
                <a:rPr lang="en-US" sz="3099" spc="77">
                  <a:solidFill>
                    <a:srgbClr val="FFFFFF"/>
                  </a:solidFill>
                  <a:latin typeface="Lucida Console"/>
                  <a:ea typeface="Lucida Console"/>
                  <a:cs typeface="Lucida Console"/>
                  <a:sym typeface="Lucida Console"/>
                </a:rPr>
                <a:t>Python (Scapy)</a:t>
              </a:r>
            </a:p>
            <a:p>
              <a:pPr algn="l">
                <a:lnSpc>
                  <a:spcPts val="3719"/>
                </a:lnSpc>
              </a:pPr>
            </a:p>
            <a:p>
              <a:pPr algn="l">
                <a:lnSpc>
                  <a:spcPts val="2852"/>
                </a:lnSpc>
              </a:pPr>
              <a:r>
                <a:rPr lang="en-US" sz="3099" spc="79">
                  <a:solidFill>
                    <a:srgbClr val="FFFFFF"/>
                  </a:solidFill>
                  <a:latin typeface="Lucida Console"/>
                  <a:ea typeface="Lucida Console"/>
                  <a:cs typeface="Lucida Console"/>
                  <a:sym typeface="Lucida Console"/>
                </a:rPr>
                <a:t>VMWare Workstation</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1030899" y="825047"/>
            <a:ext cx="633730" cy="152400"/>
          </a:xfrm>
          <a:custGeom>
            <a:avLst/>
            <a:gdLst/>
            <a:ahLst/>
            <a:cxnLst/>
            <a:rect r="r" b="b" t="t" l="l"/>
            <a:pathLst>
              <a:path h="152400" w="633730">
                <a:moveTo>
                  <a:pt x="0" y="0"/>
                </a:moveTo>
                <a:lnTo>
                  <a:pt x="633730" y="0"/>
                </a:lnTo>
                <a:lnTo>
                  <a:pt x="633730" y="152400"/>
                </a:lnTo>
                <a:lnTo>
                  <a:pt x="0" y="152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290436" y="4531144"/>
            <a:ext cx="2628899" cy="2628899"/>
          </a:xfrm>
          <a:custGeom>
            <a:avLst/>
            <a:gdLst/>
            <a:ahLst/>
            <a:cxnLst/>
            <a:rect r="r" b="b" t="t" l="l"/>
            <a:pathLst>
              <a:path h="2628899" w="2628899">
                <a:moveTo>
                  <a:pt x="0" y="0"/>
                </a:moveTo>
                <a:lnTo>
                  <a:pt x="2628898" y="0"/>
                </a:lnTo>
                <a:lnTo>
                  <a:pt x="2628898" y="2628900"/>
                </a:lnTo>
                <a:lnTo>
                  <a:pt x="0" y="2628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604622" y="1828738"/>
            <a:ext cx="6654677" cy="6642099"/>
          </a:xfrm>
          <a:custGeom>
            <a:avLst/>
            <a:gdLst/>
            <a:ahLst/>
            <a:cxnLst/>
            <a:rect r="r" b="b" t="t" l="l"/>
            <a:pathLst>
              <a:path h="6642099" w="6654677">
                <a:moveTo>
                  <a:pt x="0" y="0"/>
                </a:moveTo>
                <a:lnTo>
                  <a:pt x="6654677" y="0"/>
                </a:lnTo>
                <a:lnTo>
                  <a:pt x="6654677" y="6642099"/>
                </a:lnTo>
                <a:lnTo>
                  <a:pt x="0" y="6642099"/>
                </a:lnTo>
                <a:lnTo>
                  <a:pt x="0" y="0"/>
                </a:lnTo>
                <a:close/>
              </a:path>
            </a:pathLst>
          </a:custGeom>
          <a:blipFill>
            <a:blip r:embed="rId7"/>
            <a:stretch>
              <a:fillRect l="0" t="-22" r="0" b="-22"/>
            </a:stretch>
          </a:blipFill>
        </p:spPr>
      </p:sp>
      <p:sp>
        <p:nvSpPr>
          <p:cNvPr name="Freeform 6" id="6"/>
          <p:cNvSpPr/>
          <p:nvPr/>
        </p:nvSpPr>
        <p:spPr>
          <a:xfrm flipH="false" flipV="false" rot="0">
            <a:off x="10694479" y="1916681"/>
            <a:ext cx="6475095" cy="6464300"/>
          </a:xfrm>
          <a:custGeom>
            <a:avLst/>
            <a:gdLst/>
            <a:ahLst/>
            <a:cxnLst/>
            <a:rect r="r" b="b" t="t" l="l"/>
            <a:pathLst>
              <a:path h="6464300" w="6475095">
                <a:moveTo>
                  <a:pt x="0" y="0"/>
                </a:moveTo>
                <a:lnTo>
                  <a:pt x="6475095" y="0"/>
                </a:lnTo>
                <a:lnTo>
                  <a:pt x="6475095" y="6464300"/>
                </a:lnTo>
                <a:lnTo>
                  <a:pt x="0" y="64643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856644" y="2072015"/>
            <a:ext cx="6150632" cy="6144201"/>
          </a:xfrm>
          <a:custGeom>
            <a:avLst/>
            <a:gdLst/>
            <a:ahLst/>
            <a:cxnLst/>
            <a:rect r="r" b="b" t="t" l="l"/>
            <a:pathLst>
              <a:path h="6144201" w="6150632">
                <a:moveTo>
                  <a:pt x="0" y="0"/>
                </a:moveTo>
                <a:lnTo>
                  <a:pt x="6150632" y="0"/>
                </a:lnTo>
                <a:lnTo>
                  <a:pt x="6150632" y="6144201"/>
                </a:lnTo>
                <a:lnTo>
                  <a:pt x="0" y="6144201"/>
                </a:lnTo>
                <a:lnTo>
                  <a:pt x="0" y="0"/>
                </a:lnTo>
                <a:close/>
              </a:path>
            </a:pathLst>
          </a:custGeom>
          <a:blipFill>
            <a:blip r:embed="rId10"/>
            <a:stretch>
              <a:fillRect l="0" t="-10" r="0" b="-10"/>
            </a:stretch>
          </a:blipFill>
        </p:spPr>
      </p:sp>
      <p:sp>
        <p:nvSpPr>
          <p:cNvPr name="Freeform 8" id="8"/>
          <p:cNvSpPr/>
          <p:nvPr/>
        </p:nvSpPr>
        <p:spPr>
          <a:xfrm flipH="false" flipV="false" rot="0">
            <a:off x="14417408" y="6079368"/>
            <a:ext cx="1209046" cy="1238250"/>
          </a:xfrm>
          <a:custGeom>
            <a:avLst/>
            <a:gdLst/>
            <a:ahLst/>
            <a:cxnLst/>
            <a:rect r="r" b="b" t="t" l="l"/>
            <a:pathLst>
              <a:path h="1238250" w="1209046">
                <a:moveTo>
                  <a:pt x="0" y="0"/>
                </a:moveTo>
                <a:lnTo>
                  <a:pt x="1209046" y="0"/>
                </a:lnTo>
                <a:lnTo>
                  <a:pt x="1209046" y="1238250"/>
                </a:lnTo>
                <a:lnTo>
                  <a:pt x="0" y="1238250"/>
                </a:lnTo>
                <a:lnTo>
                  <a:pt x="0" y="0"/>
                </a:lnTo>
                <a:close/>
              </a:path>
            </a:pathLst>
          </a:custGeom>
          <a:blipFill>
            <a:blip r:embed="rId11"/>
            <a:stretch>
              <a:fillRect l="-26" t="0" r="-26" b="0"/>
            </a:stretch>
          </a:blipFill>
        </p:spPr>
      </p:sp>
      <p:sp>
        <p:nvSpPr>
          <p:cNvPr name="Freeform 9" id="9"/>
          <p:cNvSpPr/>
          <p:nvPr/>
        </p:nvSpPr>
        <p:spPr>
          <a:xfrm flipH="false" flipV="false" rot="0">
            <a:off x="9725121" y="4936018"/>
            <a:ext cx="1759002" cy="1759002"/>
          </a:xfrm>
          <a:custGeom>
            <a:avLst/>
            <a:gdLst/>
            <a:ahLst/>
            <a:cxnLst/>
            <a:rect r="r" b="b" t="t" l="l"/>
            <a:pathLst>
              <a:path h="1759002" w="1759002">
                <a:moveTo>
                  <a:pt x="0" y="0"/>
                </a:moveTo>
                <a:lnTo>
                  <a:pt x="1759002" y="0"/>
                </a:lnTo>
                <a:lnTo>
                  <a:pt x="1759002" y="1759002"/>
                </a:lnTo>
                <a:lnTo>
                  <a:pt x="0" y="1759002"/>
                </a:lnTo>
                <a:lnTo>
                  <a:pt x="0" y="0"/>
                </a:lnTo>
                <a:close/>
              </a:path>
            </a:pathLst>
          </a:custGeom>
          <a:blipFill>
            <a:blip r:embed="rId12"/>
            <a:stretch>
              <a:fillRect l="0" t="-135" r="0" b="-135"/>
            </a:stretch>
          </a:blipFill>
        </p:spPr>
      </p:sp>
      <p:grpSp>
        <p:nvGrpSpPr>
          <p:cNvPr name="Group 10" id="10"/>
          <p:cNvGrpSpPr/>
          <p:nvPr/>
        </p:nvGrpSpPr>
        <p:grpSpPr>
          <a:xfrm rot="0">
            <a:off x="1016000" y="1791293"/>
            <a:ext cx="6022340" cy="1245235"/>
            <a:chOff x="0" y="0"/>
            <a:chExt cx="8029787" cy="1660313"/>
          </a:xfrm>
        </p:grpSpPr>
        <p:sp>
          <p:nvSpPr>
            <p:cNvPr name="Freeform 11" id="11"/>
            <p:cNvSpPr/>
            <p:nvPr/>
          </p:nvSpPr>
          <p:spPr>
            <a:xfrm flipH="false" flipV="false" rot="0">
              <a:off x="0" y="0"/>
              <a:ext cx="8029787" cy="1660313"/>
            </a:xfrm>
            <a:custGeom>
              <a:avLst/>
              <a:gdLst/>
              <a:ahLst/>
              <a:cxnLst/>
              <a:rect r="r" b="b" t="t" l="l"/>
              <a:pathLst>
                <a:path h="1660313" w="8029787">
                  <a:moveTo>
                    <a:pt x="0" y="0"/>
                  </a:moveTo>
                  <a:lnTo>
                    <a:pt x="8029787" y="0"/>
                  </a:lnTo>
                  <a:lnTo>
                    <a:pt x="8029787" y="1660313"/>
                  </a:lnTo>
                  <a:lnTo>
                    <a:pt x="0" y="1660313"/>
                  </a:lnTo>
                  <a:close/>
                </a:path>
              </a:pathLst>
            </a:custGeom>
            <a:solidFill>
              <a:srgbClr val="000000">
                <a:alpha val="0"/>
              </a:srgbClr>
            </a:solidFill>
          </p:spPr>
        </p:sp>
        <p:sp>
          <p:nvSpPr>
            <p:cNvPr name="TextBox 12" id="12"/>
            <p:cNvSpPr txBox="true"/>
            <p:nvPr/>
          </p:nvSpPr>
          <p:spPr>
            <a:xfrm>
              <a:off x="0" y="-9525"/>
              <a:ext cx="8029787" cy="1669838"/>
            </a:xfrm>
            <a:prstGeom prst="rect">
              <a:avLst/>
            </a:prstGeom>
          </p:spPr>
          <p:txBody>
            <a:bodyPr anchor="t" rtlCol="false" tIns="0" lIns="0" bIns="0" rIns="0"/>
            <a:lstStyle/>
            <a:p>
              <a:pPr algn="l">
                <a:lnSpc>
                  <a:spcPts val="9600"/>
                </a:lnSpc>
              </a:pPr>
              <a:r>
                <a:rPr lang="en-US" sz="8000" spc="-1150">
                  <a:solidFill>
                    <a:srgbClr val="FFFFFF"/>
                  </a:solidFill>
                  <a:latin typeface="Trebuchet MS"/>
                  <a:ea typeface="Trebuchet MS"/>
                  <a:cs typeface="Trebuchet MS"/>
                  <a:sym typeface="Trebuchet MS"/>
                </a:rPr>
                <a:t>NETWORK SETUP</a:t>
              </a:r>
            </a:p>
          </p:txBody>
        </p:sp>
      </p:grpSp>
      <p:grpSp>
        <p:nvGrpSpPr>
          <p:cNvPr name="Group 13" id="13"/>
          <p:cNvGrpSpPr/>
          <p:nvPr/>
        </p:nvGrpSpPr>
        <p:grpSpPr>
          <a:xfrm rot="0">
            <a:off x="1221696" y="3846153"/>
            <a:ext cx="8213090" cy="4438006"/>
            <a:chOff x="0" y="0"/>
            <a:chExt cx="10950787" cy="5917342"/>
          </a:xfrm>
        </p:grpSpPr>
        <p:sp>
          <p:nvSpPr>
            <p:cNvPr name="Freeform 14" id="14"/>
            <p:cNvSpPr/>
            <p:nvPr/>
          </p:nvSpPr>
          <p:spPr>
            <a:xfrm flipH="false" flipV="false" rot="0">
              <a:off x="0" y="0"/>
              <a:ext cx="10950787" cy="5917342"/>
            </a:xfrm>
            <a:custGeom>
              <a:avLst/>
              <a:gdLst/>
              <a:ahLst/>
              <a:cxnLst/>
              <a:rect r="r" b="b" t="t" l="l"/>
              <a:pathLst>
                <a:path h="5917342" w="10950787">
                  <a:moveTo>
                    <a:pt x="0" y="0"/>
                  </a:moveTo>
                  <a:lnTo>
                    <a:pt x="10950787" y="0"/>
                  </a:lnTo>
                  <a:lnTo>
                    <a:pt x="10950787" y="5917342"/>
                  </a:lnTo>
                  <a:lnTo>
                    <a:pt x="0" y="5917342"/>
                  </a:lnTo>
                  <a:close/>
                </a:path>
              </a:pathLst>
            </a:custGeom>
            <a:solidFill>
              <a:srgbClr val="000000">
                <a:alpha val="0"/>
              </a:srgbClr>
            </a:solidFill>
          </p:spPr>
        </p:sp>
        <p:sp>
          <p:nvSpPr>
            <p:cNvPr name="TextBox 15" id="15"/>
            <p:cNvSpPr txBox="true"/>
            <p:nvPr/>
          </p:nvSpPr>
          <p:spPr>
            <a:xfrm>
              <a:off x="0" y="-66675"/>
              <a:ext cx="10950787" cy="5984017"/>
            </a:xfrm>
            <a:prstGeom prst="rect">
              <a:avLst/>
            </a:prstGeom>
          </p:spPr>
          <p:txBody>
            <a:bodyPr anchor="t" rtlCol="false" tIns="0" lIns="0" bIns="0" rIns="0"/>
            <a:lstStyle/>
            <a:p>
              <a:pPr algn="l" marL="626110" indent="-313055" lvl="1">
                <a:lnSpc>
                  <a:spcPts val="4050"/>
                </a:lnSpc>
                <a:buFont typeface="Arial"/>
                <a:buChar char="•"/>
              </a:pPr>
              <a:r>
                <a:rPr lang="en-US" sz="2900" spc="75">
                  <a:solidFill>
                    <a:srgbClr val="FFFFFF"/>
                  </a:solidFill>
                  <a:latin typeface="Lucida Console"/>
                  <a:ea typeface="Lucida Console"/>
                  <a:cs typeface="Lucida Console"/>
                  <a:sym typeface="Lucida Console"/>
                </a:rPr>
                <a:t>Kali	and	Windows	must	be	in	the	same network.</a:t>
              </a:r>
            </a:p>
            <a:p>
              <a:pPr algn="l">
                <a:lnSpc>
                  <a:spcPts val="4048"/>
                </a:lnSpc>
              </a:pPr>
            </a:p>
            <a:p>
              <a:pPr algn="l" marL="626110" indent="-313055" lvl="1">
                <a:lnSpc>
                  <a:spcPts val="4050"/>
                </a:lnSpc>
                <a:buFont typeface="Arial"/>
                <a:buChar char="•"/>
              </a:pPr>
              <a:r>
                <a:rPr lang="en-US" sz="2900" spc="75">
                  <a:solidFill>
                    <a:srgbClr val="FFFFFF"/>
                  </a:solidFill>
                  <a:latin typeface="Lucida Console"/>
                  <a:ea typeface="Lucida Console"/>
                  <a:cs typeface="Lucida Console"/>
                  <a:sym typeface="Lucida Console"/>
                </a:rPr>
                <a:t>Use	ipconfig	(on	Windows)	and	ip	a	(on Kali) to confirm IPs</a:t>
              </a:r>
            </a:p>
            <a:p>
              <a:pPr algn="l">
                <a:lnSpc>
                  <a:spcPts val="4048"/>
                </a:lnSpc>
              </a:pPr>
            </a:p>
            <a:p>
              <a:pPr algn="l" marL="626110" indent="-313055" lvl="1">
                <a:lnSpc>
                  <a:spcPts val="3479"/>
                </a:lnSpc>
                <a:buFont typeface="Arial"/>
                <a:buChar char="•"/>
              </a:pPr>
              <a:r>
                <a:rPr lang="en-US" sz="2900" spc="-17">
                  <a:solidFill>
                    <a:srgbClr val="FFFFFF"/>
                  </a:solidFill>
                  <a:latin typeface="Lucida Console"/>
                  <a:ea typeface="Lucida Console"/>
                  <a:cs typeface="Lucida Console"/>
                  <a:sym typeface="Lucida Console"/>
                </a:rPr>
                <a:t>Enable	ping	between	them	(test	with	ping </a:t>
              </a:r>
              <a:r>
                <a:rPr lang="en-US" sz="2900" spc="-17">
                  <a:solidFill>
                    <a:srgbClr val="FFFFFF"/>
                  </a:solidFill>
                  <a:latin typeface="Lucida Console"/>
                  <a:ea typeface="Lucida Console"/>
                  <a:cs typeface="Lucida Console"/>
                  <a:sym typeface="Lucida Console"/>
                </a:rPr>
                <a:t>&lt;windows_ip&gt;)</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9"/>
          </a:xfrm>
          <a:custGeom>
            <a:avLst/>
            <a:gdLst/>
            <a:ahLst/>
            <a:cxnLst/>
            <a:rect r="r" b="b" t="t" l="l"/>
            <a:pathLst>
              <a:path h="10286999" w="18288000">
                <a:moveTo>
                  <a:pt x="0" y="0"/>
                </a:moveTo>
                <a:lnTo>
                  <a:pt x="18288000" y="0"/>
                </a:lnTo>
                <a:lnTo>
                  <a:pt x="18288000" y="10286999"/>
                </a:lnTo>
                <a:lnTo>
                  <a:pt x="0" y="10286999"/>
                </a:lnTo>
                <a:lnTo>
                  <a:pt x="0" y="0"/>
                </a:lnTo>
                <a:close/>
              </a:path>
            </a:pathLst>
          </a:custGeom>
          <a:blipFill>
            <a:blip r:embed="rId2"/>
            <a:stretch>
              <a:fillRect l="0" t="0" r="0" b="0"/>
            </a:stretch>
          </a:blipFill>
        </p:spPr>
      </p:sp>
      <p:sp>
        <p:nvSpPr>
          <p:cNvPr name="Freeform 3" id="3"/>
          <p:cNvSpPr/>
          <p:nvPr/>
        </p:nvSpPr>
        <p:spPr>
          <a:xfrm flipH="false" flipV="false" rot="0">
            <a:off x="1030899" y="825047"/>
            <a:ext cx="633730" cy="152400"/>
          </a:xfrm>
          <a:custGeom>
            <a:avLst/>
            <a:gdLst/>
            <a:ahLst/>
            <a:cxnLst/>
            <a:rect r="r" b="b" t="t" l="l"/>
            <a:pathLst>
              <a:path h="152400" w="633730">
                <a:moveTo>
                  <a:pt x="0" y="0"/>
                </a:moveTo>
                <a:lnTo>
                  <a:pt x="633730" y="0"/>
                </a:lnTo>
                <a:lnTo>
                  <a:pt x="633730" y="152400"/>
                </a:lnTo>
                <a:lnTo>
                  <a:pt x="0" y="152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12208" y="2524355"/>
            <a:ext cx="12468225" cy="2619374"/>
          </a:xfrm>
          <a:custGeom>
            <a:avLst/>
            <a:gdLst/>
            <a:ahLst/>
            <a:cxnLst/>
            <a:rect r="r" b="b" t="t" l="l"/>
            <a:pathLst>
              <a:path h="2619374" w="12468225">
                <a:moveTo>
                  <a:pt x="0" y="0"/>
                </a:moveTo>
                <a:lnTo>
                  <a:pt x="12468225" y="0"/>
                </a:lnTo>
                <a:lnTo>
                  <a:pt x="12468225" y="2619374"/>
                </a:lnTo>
                <a:lnTo>
                  <a:pt x="0" y="2619374"/>
                </a:lnTo>
                <a:lnTo>
                  <a:pt x="0" y="0"/>
                </a:lnTo>
                <a:close/>
              </a:path>
            </a:pathLst>
          </a:custGeom>
          <a:blipFill>
            <a:blip r:embed="rId5"/>
            <a:stretch>
              <a:fillRect l="-12" t="0" r="-12" b="0"/>
            </a:stretch>
          </a:blipFill>
        </p:spPr>
      </p:sp>
      <p:sp>
        <p:nvSpPr>
          <p:cNvPr name="Freeform 5" id="5"/>
          <p:cNvSpPr/>
          <p:nvPr/>
        </p:nvSpPr>
        <p:spPr>
          <a:xfrm flipH="false" flipV="false" rot="0">
            <a:off x="2412208" y="5248806"/>
            <a:ext cx="9629774" cy="4381499"/>
          </a:xfrm>
          <a:custGeom>
            <a:avLst/>
            <a:gdLst/>
            <a:ahLst/>
            <a:cxnLst/>
            <a:rect r="r" b="b" t="t" l="l"/>
            <a:pathLst>
              <a:path h="4381499" w="9629774">
                <a:moveTo>
                  <a:pt x="0" y="0"/>
                </a:moveTo>
                <a:lnTo>
                  <a:pt x="9629774" y="0"/>
                </a:lnTo>
                <a:lnTo>
                  <a:pt x="9629774" y="4381499"/>
                </a:lnTo>
                <a:lnTo>
                  <a:pt x="0" y="4381499"/>
                </a:lnTo>
                <a:lnTo>
                  <a:pt x="0" y="0"/>
                </a:lnTo>
                <a:close/>
              </a:path>
            </a:pathLst>
          </a:custGeom>
          <a:blipFill>
            <a:blip r:embed="rId6"/>
            <a:stretch>
              <a:fillRect l="0" t="-51" r="0" b="-51"/>
            </a:stretch>
          </a:blipFill>
        </p:spPr>
      </p:sp>
      <p:grpSp>
        <p:nvGrpSpPr>
          <p:cNvPr name="Group 6" id="6"/>
          <p:cNvGrpSpPr/>
          <p:nvPr/>
        </p:nvGrpSpPr>
        <p:grpSpPr>
          <a:xfrm rot="0">
            <a:off x="929028" y="9224316"/>
            <a:ext cx="402590" cy="401955"/>
            <a:chOff x="0" y="0"/>
            <a:chExt cx="536787" cy="535940"/>
          </a:xfrm>
        </p:grpSpPr>
        <p:sp>
          <p:nvSpPr>
            <p:cNvPr name="Freeform 7" id="7"/>
            <p:cNvSpPr/>
            <p:nvPr/>
          </p:nvSpPr>
          <p:spPr>
            <a:xfrm flipH="false" flipV="false" rot="0">
              <a:off x="0" y="0"/>
              <a:ext cx="536787" cy="535940"/>
            </a:xfrm>
            <a:custGeom>
              <a:avLst/>
              <a:gdLst/>
              <a:ahLst/>
              <a:cxnLst/>
              <a:rect r="r" b="b" t="t" l="l"/>
              <a:pathLst>
                <a:path h="535940" w="536787">
                  <a:moveTo>
                    <a:pt x="0" y="0"/>
                  </a:moveTo>
                  <a:lnTo>
                    <a:pt x="536787" y="0"/>
                  </a:lnTo>
                  <a:lnTo>
                    <a:pt x="536787" y="535940"/>
                  </a:lnTo>
                  <a:lnTo>
                    <a:pt x="0" y="535940"/>
                  </a:lnTo>
                  <a:close/>
                </a:path>
              </a:pathLst>
            </a:custGeom>
            <a:solidFill>
              <a:srgbClr val="000000">
                <a:alpha val="0"/>
              </a:srgbClr>
            </a:solidFill>
          </p:spPr>
        </p:sp>
        <p:sp>
          <p:nvSpPr>
            <p:cNvPr name="TextBox 8" id="8"/>
            <p:cNvSpPr txBox="true"/>
            <p:nvPr/>
          </p:nvSpPr>
          <p:spPr>
            <a:xfrm>
              <a:off x="0" y="-9525"/>
              <a:ext cx="536787" cy="545465"/>
            </a:xfrm>
            <a:prstGeom prst="rect">
              <a:avLst/>
            </a:prstGeom>
          </p:spPr>
          <p:txBody>
            <a:bodyPr anchor="t" rtlCol="false" tIns="0" lIns="0" bIns="0" rIns="0"/>
            <a:lstStyle/>
            <a:p>
              <a:pPr algn="l">
                <a:lnSpc>
                  <a:spcPts val="2940"/>
                </a:lnSpc>
              </a:pPr>
              <a:r>
                <a:rPr lang="en-US" sz="2450" spc="-40">
                  <a:solidFill>
                    <a:srgbClr val="FFFFFF"/>
                  </a:solidFill>
                  <a:latin typeface="Lucida Console"/>
                  <a:ea typeface="Lucida Console"/>
                  <a:cs typeface="Lucida Console"/>
                  <a:sym typeface="Lucida Console"/>
                </a:rPr>
                <a:t>07</a:t>
              </a:r>
            </a:p>
          </p:txBody>
        </p:sp>
      </p:grpSp>
      <p:grpSp>
        <p:nvGrpSpPr>
          <p:cNvPr name="Group 9" id="9"/>
          <p:cNvGrpSpPr/>
          <p:nvPr/>
        </p:nvGrpSpPr>
        <p:grpSpPr>
          <a:xfrm rot="0">
            <a:off x="887775" y="395160"/>
            <a:ext cx="16512449" cy="5441086"/>
            <a:chOff x="0" y="0"/>
            <a:chExt cx="22016599" cy="7254781"/>
          </a:xfrm>
        </p:grpSpPr>
        <p:sp>
          <p:nvSpPr>
            <p:cNvPr name="Freeform 10" id="10"/>
            <p:cNvSpPr/>
            <p:nvPr/>
          </p:nvSpPr>
          <p:spPr>
            <a:xfrm flipH="false" flipV="false" rot="0">
              <a:off x="0" y="0"/>
              <a:ext cx="22016599" cy="7254781"/>
            </a:xfrm>
            <a:custGeom>
              <a:avLst/>
              <a:gdLst/>
              <a:ahLst/>
              <a:cxnLst/>
              <a:rect r="r" b="b" t="t" l="l"/>
              <a:pathLst>
                <a:path h="7254781" w="22016599">
                  <a:moveTo>
                    <a:pt x="0" y="0"/>
                  </a:moveTo>
                  <a:lnTo>
                    <a:pt x="22016599" y="0"/>
                  </a:lnTo>
                  <a:lnTo>
                    <a:pt x="22016599" y="7254781"/>
                  </a:lnTo>
                  <a:lnTo>
                    <a:pt x="0" y="7254781"/>
                  </a:lnTo>
                  <a:close/>
                </a:path>
              </a:pathLst>
            </a:custGeom>
            <a:solidFill>
              <a:srgbClr val="000000">
                <a:alpha val="0"/>
              </a:srgbClr>
            </a:solidFill>
          </p:spPr>
        </p:sp>
        <p:sp>
          <p:nvSpPr>
            <p:cNvPr name="TextBox 11" id="11"/>
            <p:cNvSpPr txBox="true"/>
            <p:nvPr/>
          </p:nvSpPr>
          <p:spPr>
            <a:xfrm>
              <a:off x="0" y="-9525"/>
              <a:ext cx="22016599" cy="7264306"/>
            </a:xfrm>
            <a:prstGeom prst="rect">
              <a:avLst/>
            </a:prstGeom>
          </p:spPr>
          <p:txBody>
            <a:bodyPr anchor="t" rtlCol="false" tIns="0" lIns="0" bIns="0" rIns="0"/>
            <a:lstStyle/>
            <a:p>
              <a:pPr algn="l">
                <a:lnSpc>
                  <a:spcPts val="9600"/>
                </a:lnSpc>
              </a:pPr>
              <a:r>
                <a:rPr lang="en-US" sz="8000" spc="-1140">
                  <a:solidFill>
                    <a:srgbClr val="FFFFFF"/>
                  </a:solidFill>
                  <a:latin typeface="Trebuchet MS"/>
                  <a:ea typeface="Trebuchet MS"/>
                  <a:cs typeface="Trebuchet MS"/>
                  <a:sym typeface="Trebuchet MS"/>
                </a:rPr>
                <a:t>CONNECTION SETUP</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DAGkf46bYPo</dc:identifier>
  <dcterms:modified xsi:type="dcterms:W3CDTF">2011-08-01T06:04:30Z</dcterms:modified>
  <cp:revision>1</cp:revision>
  <dc:title>Ip_Spoofing.pptx</dc:title>
</cp:coreProperties>
</file>